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72" r:id="rId3"/>
    <p:sldId id="257" r:id="rId4"/>
    <p:sldId id="263" r:id="rId5"/>
    <p:sldId id="258" r:id="rId6"/>
    <p:sldId id="264" r:id="rId7"/>
    <p:sldId id="259" r:id="rId8"/>
    <p:sldId id="265" r:id="rId9"/>
    <p:sldId id="274" r:id="rId10"/>
    <p:sldId id="275" r:id="rId11"/>
    <p:sldId id="267" r:id="rId12"/>
    <p:sldId id="276" r:id="rId13"/>
    <p:sldId id="260" r:id="rId14"/>
    <p:sldId id="268" r:id="rId15"/>
    <p:sldId id="278" r:id="rId16"/>
    <p:sldId id="277" r:id="rId17"/>
    <p:sldId id="269" r:id="rId18"/>
    <p:sldId id="279" r:id="rId19"/>
    <p:sldId id="270" r:id="rId20"/>
    <p:sldId id="280" r:id="rId21"/>
    <p:sldId id="261" r:id="rId22"/>
    <p:sldId id="281" r:id="rId23"/>
    <p:sldId id="262" r:id="rId24"/>
    <p:sldId id="282" r:id="rId25"/>
    <p:sldId id="273" r:id="rId26"/>
    <p:sldId id="283" r:id="rId27"/>
    <p:sldId id="27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80977-0094-40AD-A38C-8C69606BB00A}" type="datetimeFigureOut">
              <a:rPr lang="en-GB" smtClean="0"/>
              <a:t>02/10/2012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F7EE1-6BE2-432B-B7CA-9F52C58B108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As there is only </a:t>
            </a:r>
            <a:r>
              <a:rPr lang="en-GB" i="1" dirty="0" smtClean="0"/>
              <a:t>one</a:t>
            </a:r>
            <a:r>
              <a:rPr lang="en-GB" dirty="0" smtClean="0"/>
              <a:t> God, it is impossible that Jesus could be God; if the Father is God and Jesus is also God, then there are two Gods. “But to us there is but one God, the Father” (1 Cor. 8:6). ‘God the Father’ is therefore the only God. It is therefore impossible that there can be a separate being called ‘God the Son’. Yahweh, the one God, is the Father (e.g. Is. 63:16; 64:8).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EE1-6BE2-432B-B7CA-9F52C58B1084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Differences Between God And Jesus </a:t>
            </a:r>
            <a:r>
              <a:rPr lang="en-GB" b="1" cap="small" dirty="0" smtClean="0"/>
              <a:t>God</a:t>
            </a:r>
            <a:endParaRPr lang="en-GB" dirty="0" smtClean="0"/>
          </a:p>
          <a:p>
            <a:r>
              <a:rPr lang="en-GB" dirty="0" smtClean="0"/>
              <a:t>“God cannot be tempted” (James 1:13).</a:t>
            </a:r>
          </a:p>
          <a:p>
            <a:endParaRPr lang="en-GB" dirty="0" smtClean="0"/>
          </a:p>
          <a:p>
            <a:r>
              <a:rPr lang="en-GB" dirty="0" smtClean="0"/>
              <a:t>God cannot die - He is immortal by nature (Ps. 90:2; 1 Tim. 6:16).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God cannot be seen by men (1 Tim. 6:16; Ex. 33:20).</a:t>
            </a:r>
          </a:p>
          <a:p>
            <a:endParaRPr lang="en-GB" dirty="0" smtClean="0"/>
          </a:p>
          <a:p>
            <a:r>
              <a:rPr lang="en-GB" b="1" cap="small" dirty="0" smtClean="0"/>
              <a:t>Jesus</a:t>
            </a:r>
            <a:endParaRPr lang="en-GB" dirty="0" smtClean="0"/>
          </a:p>
          <a:p>
            <a:r>
              <a:rPr lang="en-GB" dirty="0" smtClean="0"/>
              <a:t>Christ “was in all points tempted like as we are” (Heb. 4:15).</a:t>
            </a:r>
          </a:p>
          <a:p>
            <a:r>
              <a:rPr lang="en-GB" dirty="0" smtClean="0"/>
              <a:t>Christ died and was in the grave for three days (Mt. 12:40; 16:21). He was once under the “dominion” of death (Rom. 6:9).</a:t>
            </a:r>
          </a:p>
          <a:p>
            <a:r>
              <a:rPr lang="en-GB" dirty="0" smtClean="0"/>
              <a:t>Men saw Jesus and handled him (1 Jn. 1:1 emphasises this).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EE1-6BE2-432B-B7CA-9F52C58B1084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B74C9D-33FF-4891-AC9A-52595CF1D530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3EB173-49E8-49AB-B8CF-7A89A225C77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en-GB" dirty="0"/>
              <a:t> </a:t>
            </a:r>
            <a:br>
              <a:rPr lang="en-GB" dirty="0"/>
            </a:br>
            <a:r>
              <a:rPr lang="en-GB" dirty="0" smtClean="0"/>
              <a:t>Bible Basics / </a:t>
            </a:r>
            <a:r>
              <a:rPr lang="en-US" dirty="0" smtClean="0"/>
              <a:t>MISINGI YA  BIBLIA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SOMO LA </a:t>
            </a:r>
            <a:r>
              <a:rPr lang="en-GB" b="1" dirty="0"/>
              <a:t>8: </a:t>
            </a:r>
            <a:r>
              <a:rPr lang="en-US" dirty="0" err="1" smtClean="0"/>
              <a:t>Asili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Yesu</a:t>
            </a:r>
            <a:r>
              <a:rPr lang="en-US" dirty="0" smtClean="0"/>
              <a:t>  / </a:t>
            </a:r>
            <a:r>
              <a:rPr lang="en-GB" b="1" dirty="0" smtClean="0"/>
              <a:t>The </a:t>
            </a:r>
            <a:r>
              <a:rPr lang="en-GB" b="1" dirty="0"/>
              <a:t>Nature Of Jesus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 smtClean="0"/>
              <a:t>Waebrania</a:t>
            </a:r>
            <a:r>
              <a:rPr lang="en-US" b="1" i="1" dirty="0" smtClean="0"/>
              <a:t> 2:14-18 </a:t>
            </a:r>
            <a:r>
              <a:rPr lang="en-US" b="1" i="1" dirty="0" err="1" smtClean="0"/>
              <a:t>yamewekwa</a:t>
            </a:r>
            <a:r>
              <a:rPr lang="en-US" b="1" i="1" dirty="0" smtClean="0"/>
              <a:t> </a:t>
            </a:r>
            <a:r>
              <a:rPr lang="en-US" b="1" i="1" dirty="0" err="1" smtClean="0"/>
              <a:t>yote</a:t>
            </a:r>
            <a:r>
              <a:rPr lang="en-US" b="1" i="1" dirty="0" smtClean="0"/>
              <a:t> </a:t>
            </a:r>
            <a:r>
              <a:rPr lang="en-US" b="1" i="1" dirty="0" err="1" smtClean="0"/>
              <a:t>haya</a:t>
            </a:r>
            <a:r>
              <a:rPr lang="en-US" b="1" i="1" dirty="0" smtClean="0"/>
              <a:t> </a:t>
            </a:r>
            <a:r>
              <a:rPr lang="en-US" b="1" i="1" dirty="0" err="1" smtClean="0"/>
              <a:t>kwa</a:t>
            </a:r>
            <a:r>
              <a:rPr lang="en-US" b="1" i="1" dirty="0" smtClean="0"/>
              <a:t> </a:t>
            </a:r>
            <a:r>
              <a:rPr lang="en-US" b="1" i="1" dirty="0" err="1" smtClean="0"/>
              <a:t>maneno</a:t>
            </a:r>
            <a:r>
              <a:rPr lang="en-US" b="1" i="1" dirty="0" smtClean="0"/>
              <a:t> </a:t>
            </a:r>
            <a:r>
              <a:rPr lang="en-US" b="1" i="1" dirty="0" err="1" smtClean="0"/>
              <a:t>mengi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Basi</a:t>
            </a:r>
            <a:r>
              <a:rPr lang="en-US" dirty="0" smtClean="0"/>
              <a:t>,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kuwa</a:t>
            </a:r>
            <a:r>
              <a:rPr lang="en-US" dirty="0" smtClean="0"/>
              <a:t> </a:t>
            </a:r>
            <a:r>
              <a:rPr lang="en-US" dirty="0" err="1" smtClean="0"/>
              <a:t>watoto</a:t>
            </a:r>
            <a:r>
              <a:rPr lang="en-US" dirty="0" smtClean="0"/>
              <a:t> (</a:t>
            </a:r>
            <a:r>
              <a:rPr lang="en-US" dirty="0" err="1" smtClean="0"/>
              <a:t>sisi</a:t>
            </a:r>
            <a:r>
              <a:rPr lang="en-US" dirty="0" smtClean="0"/>
              <a:t>) </a:t>
            </a:r>
            <a:r>
              <a:rPr lang="en-US" dirty="0" err="1" smtClean="0"/>
              <a:t>wameshiriki</a:t>
            </a:r>
            <a:r>
              <a:rPr lang="en-US" dirty="0" smtClean="0"/>
              <a:t> </a:t>
            </a:r>
            <a:r>
              <a:rPr lang="en-US" dirty="0" err="1" smtClean="0"/>
              <a:t>damu</a:t>
            </a:r>
            <a:r>
              <a:rPr lang="en-US" dirty="0" smtClean="0"/>
              <a:t> na </a:t>
            </a:r>
            <a:r>
              <a:rPr lang="en-US" dirty="0" err="1" smtClean="0"/>
              <a:t>mwili</a:t>
            </a:r>
            <a:r>
              <a:rPr lang="en-US" dirty="0" smtClean="0"/>
              <a:t> (</a:t>
            </a:r>
            <a:r>
              <a:rPr lang="en-US" dirty="0" err="1" smtClean="0"/>
              <a:t>mwili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kibinadamu</a:t>
            </a:r>
            <a:r>
              <a:rPr lang="en-US" dirty="0" smtClean="0"/>
              <a:t>) </a:t>
            </a:r>
            <a:r>
              <a:rPr lang="en-US" dirty="0" err="1" smtClean="0"/>
              <a:t>naye</a:t>
            </a:r>
            <a:r>
              <a:rPr lang="en-US" dirty="0" smtClean="0"/>
              <a:t> </a:t>
            </a:r>
            <a:r>
              <a:rPr lang="en-US" dirty="0" err="1" smtClean="0"/>
              <a:t>vivyo</a:t>
            </a:r>
            <a:r>
              <a:rPr lang="en-US" dirty="0" smtClean="0"/>
              <a:t> </a:t>
            </a:r>
            <a:r>
              <a:rPr lang="en-US" dirty="0" err="1" smtClean="0"/>
              <a:t>hivyo</a:t>
            </a:r>
            <a:r>
              <a:rPr lang="en-US" dirty="0" smtClean="0"/>
              <a:t> </a:t>
            </a:r>
            <a:r>
              <a:rPr lang="en-US" dirty="0" err="1" smtClean="0"/>
              <a:t>alishiriki</a:t>
            </a:r>
            <a:r>
              <a:rPr lang="en-US" dirty="0" smtClean="0"/>
              <a:t> </a:t>
            </a:r>
            <a:r>
              <a:rPr lang="en-US" dirty="0" err="1" smtClean="0"/>
              <a:t>yayo</a:t>
            </a:r>
            <a:r>
              <a:rPr lang="en-US" dirty="0" smtClean="0"/>
              <a:t> </a:t>
            </a:r>
            <a:r>
              <a:rPr lang="en-US" dirty="0" err="1" smtClean="0"/>
              <a:t>hayo</a:t>
            </a:r>
            <a:r>
              <a:rPr lang="en-US" dirty="0" smtClean="0"/>
              <a:t> (</a:t>
            </a:r>
            <a:r>
              <a:rPr lang="en-US" dirty="0" err="1" smtClean="0"/>
              <a:t>yaani</a:t>
            </a:r>
            <a:r>
              <a:rPr lang="en-US" dirty="0" smtClean="0"/>
              <a:t> </a:t>
            </a:r>
            <a:r>
              <a:rPr lang="en-US" dirty="0" err="1" smtClean="0"/>
              <a:t>hali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tabia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)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njia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mauti</a:t>
            </a:r>
            <a:r>
              <a:rPr lang="en-US" dirty="0" smtClean="0"/>
              <a:t> </a:t>
            </a:r>
            <a:r>
              <a:rPr lang="en-US" dirty="0" err="1" smtClean="0"/>
              <a:t>amharibu</a:t>
            </a:r>
            <a:r>
              <a:rPr lang="en-US" dirty="0" smtClean="0"/>
              <a:t>….. </a:t>
            </a:r>
            <a:r>
              <a:rPr lang="en-US" dirty="0" err="1" smtClean="0"/>
              <a:t>ibilisi</a:t>
            </a:r>
            <a:r>
              <a:rPr lang="en-US" dirty="0" smtClean="0"/>
              <a:t>……. </a:t>
            </a:r>
            <a:r>
              <a:rPr lang="en-US" dirty="0" err="1" smtClean="0"/>
              <a:t>Maana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hakika</a:t>
            </a:r>
            <a:r>
              <a:rPr lang="en-US" dirty="0" smtClean="0"/>
              <a:t>, </a:t>
            </a:r>
            <a:r>
              <a:rPr lang="en-US" dirty="0" err="1" smtClean="0"/>
              <a:t>hatwai</a:t>
            </a:r>
            <a:r>
              <a:rPr lang="en-US" dirty="0" smtClean="0"/>
              <a:t> </a:t>
            </a:r>
            <a:r>
              <a:rPr lang="en-US" dirty="0" err="1" smtClean="0"/>
              <a:t>asili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Malaika</a:t>
            </a:r>
            <a:r>
              <a:rPr lang="en-US" dirty="0" smtClean="0"/>
              <a:t> </a:t>
            </a:r>
            <a:r>
              <a:rPr lang="en-US" dirty="0" err="1" smtClean="0"/>
              <a:t>bali</a:t>
            </a:r>
            <a:r>
              <a:rPr lang="en-US" dirty="0" smtClean="0"/>
              <a:t> </a:t>
            </a:r>
            <a:r>
              <a:rPr lang="en-US" dirty="0" err="1" smtClean="0"/>
              <a:t>anatwaa</a:t>
            </a:r>
            <a:r>
              <a:rPr lang="en-US" dirty="0" smtClean="0"/>
              <a:t> </a:t>
            </a:r>
            <a:r>
              <a:rPr lang="en-US" dirty="0" err="1" smtClean="0"/>
              <a:t>asili</a:t>
            </a:r>
            <a:r>
              <a:rPr lang="en-US" dirty="0" smtClean="0"/>
              <a:t>  (</a:t>
            </a:r>
            <a:r>
              <a:rPr lang="en-US" dirty="0" err="1" smtClean="0"/>
              <a:t>hali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tabia</a:t>
            </a:r>
            <a:r>
              <a:rPr lang="en-US" dirty="0" smtClean="0"/>
              <a:t>)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mzao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Ibrahimu</a:t>
            </a:r>
            <a:r>
              <a:rPr lang="en-US" dirty="0" smtClean="0"/>
              <a:t>. </a:t>
            </a:r>
            <a:r>
              <a:rPr lang="en-US" dirty="0" err="1" smtClean="0"/>
              <a:t>Hivyo</a:t>
            </a:r>
            <a:r>
              <a:rPr lang="en-US" dirty="0" smtClean="0"/>
              <a:t> </a:t>
            </a:r>
            <a:r>
              <a:rPr lang="en-US" dirty="0" err="1" smtClean="0"/>
              <a:t>ilimpasa</a:t>
            </a:r>
            <a:r>
              <a:rPr lang="en-US" dirty="0" smtClean="0"/>
              <a:t> </a:t>
            </a:r>
            <a:r>
              <a:rPr lang="en-US" dirty="0" err="1" smtClean="0"/>
              <a:t>kufananishwa</a:t>
            </a:r>
            <a:r>
              <a:rPr lang="en-US" dirty="0" smtClean="0"/>
              <a:t> na </a:t>
            </a:r>
            <a:r>
              <a:rPr lang="en-US" dirty="0" err="1" smtClean="0"/>
              <a:t>ndugu</a:t>
            </a:r>
            <a:r>
              <a:rPr lang="en-US" dirty="0" smtClean="0"/>
              <a:t> </a:t>
            </a:r>
            <a:r>
              <a:rPr lang="en-US" dirty="0" err="1" smtClean="0"/>
              <a:t>zake</a:t>
            </a:r>
            <a:r>
              <a:rPr lang="en-US" dirty="0" smtClean="0"/>
              <a:t>  </a:t>
            </a:r>
            <a:r>
              <a:rPr lang="en-US" dirty="0" err="1" smtClean="0"/>
              <a:t>katika</a:t>
            </a:r>
            <a:r>
              <a:rPr lang="en-US" dirty="0" smtClean="0"/>
              <a:t> mambo </a:t>
            </a:r>
            <a:r>
              <a:rPr lang="en-US" dirty="0" err="1" smtClean="0"/>
              <a:t>yote</a:t>
            </a:r>
            <a:r>
              <a:rPr lang="en-US" dirty="0" smtClean="0"/>
              <a:t>, </a:t>
            </a:r>
            <a:r>
              <a:rPr lang="en-US" dirty="0" err="1" smtClean="0"/>
              <a:t>apate</a:t>
            </a:r>
            <a:r>
              <a:rPr lang="en-US" dirty="0" smtClean="0"/>
              <a:t> </a:t>
            </a:r>
            <a:r>
              <a:rPr lang="en-US" dirty="0" err="1" smtClean="0"/>
              <a:t>kuwa</a:t>
            </a:r>
            <a:r>
              <a:rPr lang="en-US" dirty="0" smtClean="0"/>
              <a:t> </a:t>
            </a:r>
            <a:r>
              <a:rPr lang="en-US" dirty="0" err="1" smtClean="0"/>
              <a:t>kuhani</a:t>
            </a:r>
            <a:r>
              <a:rPr lang="en-US" dirty="0" smtClean="0"/>
              <a:t> </a:t>
            </a:r>
            <a:r>
              <a:rPr lang="en-US" dirty="0" err="1" smtClean="0"/>
              <a:t>mkuu</a:t>
            </a:r>
            <a:r>
              <a:rPr lang="en-US" dirty="0" smtClean="0"/>
              <a:t> </a:t>
            </a:r>
            <a:r>
              <a:rPr lang="en-US" dirty="0" err="1" smtClean="0"/>
              <a:t>mwenye</a:t>
            </a:r>
            <a:r>
              <a:rPr lang="en-US" dirty="0" smtClean="0"/>
              <a:t> </a:t>
            </a:r>
            <a:r>
              <a:rPr lang="en-US" dirty="0" err="1" smtClean="0"/>
              <a:t>rehema</a:t>
            </a:r>
            <a:r>
              <a:rPr lang="en-US" dirty="0" smtClean="0"/>
              <a:t>,….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afanye</a:t>
            </a:r>
            <a:r>
              <a:rPr lang="en-US" dirty="0" smtClean="0"/>
              <a:t> </a:t>
            </a:r>
            <a:r>
              <a:rPr lang="en-US" dirty="0" err="1" smtClean="0"/>
              <a:t>suluhu</a:t>
            </a:r>
            <a:r>
              <a:rPr lang="en-US" dirty="0" smtClean="0"/>
              <a:t>(</a:t>
            </a:r>
            <a:r>
              <a:rPr lang="en-US" dirty="0" err="1" smtClean="0"/>
              <a:t>upatanisho</a:t>
            </a:r>
            <a:r>
              <a:rPr lang="en-US" dirty="0" smtClean="0"/>
              <a:t>)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watu</a:t>
            </a:r>
            <a:r>
              <a:rPr lang="en-US" dirty="0" smtClean="0"/>
              <a:t> wake. Na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kuwa</a:t>
            </a:r>
            <a:r>
              <a:rPr lang="en-US" dirty="0" smtClean="0"/>
              <a:t> </a:t>
            </a:r>
            <a:r>
              <a:rPr lang="en-US" dirty="0" err="1" smtClean="0"/>
              <a:t>mwenyewe</a:t>
            </a:r>
            <a:r>
              <a:rPr lang="en-US" dirty="0" smtClean="0"/>
              <a:t> </a:t>
            </a:r>
            <a:r>
              <a:rPr lang="en-US" dirty="0" err="1" smtClean="0"/>
              <a:t>aliteswa</a:t>
            </a:r>
            <a:r>
              <a:rPr lang="en-US" dirty="0" smtClean="0"/>
              <a:t> </a:t>
            </a:r>
            <a:r>
              <a:rPr lang="en-US" dirty="0" err="1" smtClean="0"/>
              <a:t>alipojaribiwa</a:t>
            </a:r>
            <a:r>
              <a:rPr lang="en-US" dirty="0" smtClean="0"/>
              <a:t>, </a:t>
            </a:r>
            <a:r>
              <a:rPr lang="en-US" dirty="0" err="1" smtClean="0"/>
              <a:t>aweza</a:t>
            </a:r>
            <a:r>
              <a:rPr lang="en-US" dirty="0" smtClean="0"/>
              <a:t> </a:t>
            </a:r>
            <a:r>
              <a:rPr lang="en-US" dirty="0" err="1" smtClean="0"/>
              <a:t>kuwasaidia</a:t>
            </a:r>
            <a:r>
              <a:rPr lang="en-US" dirty="0" smtClean="0"/>
              <a:t> </a:t>
            </a:r>
            <a:r>
              <a:rPr lang="en-US" dirty="0" err="1" smtClean="0"/>
              <a:t>wao</a:t>
            </a:r>
            <a:r>
              <a:rPr lang="en-US" dirty="0" smtClean="0"/>
              <a:t> </a:t>
            </a:r>
            <a:r>
              <a:rPr lang="en-US" dirty="0" err="1" smtClean="0"/>
              <a:t>wanaojaribiwa</a:t>
            </a:r>
            <a:r>
              <a:rPr lang="en-US" dirty="0" smtClean="0"/>
              <a:t>”.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r>
              <a:rPr lang="en-GB" sz="1200" dirty="0" smtClean="0"/>
              <a:t>“Why do you call me good? There is none good but one, that is, God</a:t>
            </a:r>
            <a:r>
              <a:rPr lang="en-GB" sz="1200" dirty="0" smtClean="0"/>
              <a:t>” </a:t>
            </a:r>
            <a:endParaRPr lang="en-GB" sz="3600" dirty="0" smtClean="0"/>
          </a:p>
          <a:p>
            <a:r>
              <a:rPr lang="en-GB" sz="3600" b="1" dirty="0" err="1" smtClean="0"/>
              <a:t>Yesu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alipokuwa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anaondoka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mtu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mmoja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akamkimbilia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akapiga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magoti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mbele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Yake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akamwuliza</a:t>
            </a:r>
            <a:r>
              <a:rPr lang="en-GB" sz="3600" b="1" dirty="0" smtClean="0"/>
              <a:t>, “</a:t>
            </a:r>
            <a:r>
              <a:rPr lang="en-GB" sz="3600" b="1" dirty="0" err="1" smtClean="0"/>
              <a:t>Mwalimu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mwema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nifanye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nini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ili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niurithi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uzima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milele</a:t>
            </a:r>
            <a:r>
              <a:rPr lang="en-GB" sz="3600" b="1" dirty="0" smtClean="0"/>
              <a:t>?’’ </a:t>
            </a:r>
            <a:r>
              <a:rPr lang="en-GB" sz="3600" b="1" dirty="0" err="1" smtClean="0"/>
              <a:t>Yesu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akamwambia</a:t>
            </a:r>
            <a:r>
              <a:rPr lang="en-GB" sz="3600" b="1" dirty="0" smtClean="0"/>
              <a:t>, “</a:t>
            </a:r>
            <a:r>
              <a:rPr lang="en-GB" sz="3600" b="1" dirty="0" err="1" smtClean="0"/>
              <a:t>Mbona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unaniita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mwema</a:t>
            </a:r>
            <a:r>
              <a:rPr lang="en-GB" sz="3600" b="1" dirty="0" smtClean="0"/>
              <a:t>? </a:t>
            </a:r>
            <a:r>
              <a:rPr lang="en-GB" sz="3600" b="1" dirty="0" err="1" smtClean="0"/>
              <a:t>Hakuna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aliye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mwema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isipokuwa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Mungu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peke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Yake</a:t>
            </a:r>
            <a:r>
              <a:rPr lang="en-GB" sz="3600" b="1" dirty="0" smtClean="0"/>
              <a:t>.</a:t>
            </a:r>
            <a:r>
              <a:rPr lang="en-GB" sz="3600" dirty="0" smtClean="0"/>
              <a:t> </a:t>
            </a:r>
            <a:r>
              <a:rPr lang="en-GB" sz="3600" dirty="0" smtClean="0"/>
              <a:t>(</a:t>
            </a:r>
            <a:r>
              <a:rPr lang="en-GB" sz="3600" dirty="0" smtClean="0"/>
              <a:t>Marko </a:t>
            </a:r>
            <a:r>
              <a:rPr lang="en-GB" sz="3600" dirty="0" smtClean="0"/>
              <a:t>10:17,18).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Jesus “Knew all, and needed not that any should testify of man: for he knew what was in man” (</a:t>
            </a:r>
            <a:r>
              <a:rPr lang="en-GB" dirty="0" err="1" smtClean="0"/>
              <a:t>Yohanna</a:t>
            </a:r>
            <a:r>
              <a:rPr lang="en-GB" dirty="0" smtClean="0"/>
              <a:t>. 2:23-25)</a:t>
            </a:r>
          </a:p>
          <a:p>
            <a:r>
              <a:rPr lang="en-GB" sz="3200" b="1" dirty="0" smtClean="0"/>
              <a:t>23Ikawa </a:t>
            </a:r>
            <a:r>
              <a:rPr lang="en-GB" sz="3200" b="1" dirty="0" err="1" smtClean="0"/>
              <a:t>Yesu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alipokuwa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Yerusalemu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kwenye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Sikukuu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ya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Pasaka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watu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wengi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waliona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ishara</a:t>
            </a:r>
            <a:r>
              <a:rPr lang="en-GB" sz="3200" b="1" dirty="0" smtClean="0"/>
              <a:t> na </a:t>
            </a:r>
            <a:r>
              <a:rPr lang="en-GB" sz="3200" b="1" dirty="0" err="1" smtClean="0"/>
              <a:t>miujiza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alizokuwa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akifanya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wakamwamini</a:t>
            </a:r>
            <a:r>
              <a:rPr lang="en-GB" sz="3200" b="1" dirty="0" smtClean="0"/>
              <a:t>. 24Lakini </a:t>
            </a:r>
            <a:r>
              <a:rPr lang="en-GB" sz="3200" b="1" dirty="0" err="1" smtClean="0"/>
              <a:t>Yesu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hakujiaminisha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kwao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kwa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sababu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aliwajua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wanadamu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wote</a:t>
            </a:r>
            <a:r>
              <a:rPr lang="en-GB" sz="3200" b="1" dirty="0" smtClean="0"/>
              <a:t>. 25Hakuhitaji </a:t>
            </a:r>
            <a:r>
              <a:rPr lang="en-GB" sz="3200" b="1" dirty="0" err="1" smtClean="0"/>
              <a:t>ushuhuda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mtu</a:t>
            </a:r>
            <a:r>
              <a:rPr lang="en-GB" sz="3200" b="1" dirty="0" smtClean="0"/>
              <a:t> ye </a:t>
            </a:r>
            <a:r>
              <a:rPr lang="en-GB" sz="3200" b="1" dirty="0" err="1" smtClean="0"/>
              <a:t>yote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kuhusu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mtu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kwa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kuwa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alijua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yote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yaliyokuwa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moyoni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mwa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mtu</a:t>
            </a:r>
            <a:r>
              <a:rPr lang="en-GB" sz="3200" b="1" dirty="0" smtClean="0"/>
              <a:t>.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8.4  The Humanity Of </a:t>
            </a:r>
            <a:r>
              <a:rPr lang="en-GB" dirty="0" smtClean="0"/>
              <a:t>Jesus / </a:t>
            </a:r>
            <a:r>
              <a:rPr lang="en-US" b="1" dirty="0" err="1" smtClean="0"/>
              <a:t>Ubinadamu</a:t>
            </a:r>
            <a:r>
              <a:rPr lang="en-US" b="1" dirty="0" smtClean="0"/>
              <a:t> </a:t>
            </a:r>
            <a:r>
              <a:rPr lang="en-US" b="1" dirty="0" err="1" smtClean="0"/>
              <a:t>Wa</a:t>
            </a:r>
            <a:r>
              <a:rPr lang="en-US" b="1" dirty="0" smtClean="0"/>
              <a:t> </a:t>
            </a:r>
            <a:r>
              <a:rPr lang="en-US" b="1" dirty="0" err="1" smtClean="0"/>
              <a:t>Yesu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Jesus was weary, and had to sit down to drink from a well (</a:t>
            </a:r>
            <a:r>
              <a:rPr lang="en-GB" sz="3600" dirty="0" err="1" smtClean="0"/>
              <a:t>Jn</a:t>
            </a:r>
            <a:r>
              <a:rPr lang="en-GB" sz="3600" dirty="0" smtClean="0"/>
              <a:t> 4:6</a:t>
            </a:r>
            <a:r>
              <a:rPr lang="en-GB" sz="3600" dirty="0" smtClean="0"/>
              <a:t>) </a:t>
            </a:r>
            <a:r>
              <a:rPr lang="en-US" sz="3600" dirty="0" err="1" smtClean="0"/>
              <a:t>Habari</a:t>
            </a:r>
            <a:r>
              <a:rPr lang="en-US" sz="3600" dirty="0" smtClean="0"/>
              <a:t> </a:t>
            </a:r>
            <a:r>
              <a:rPr lang="en-US" sz="3600" dirty="0" err="1" smtClean="0"/>
              <a:t>imetolewa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kwamba</a:t>
            </a:r>
            <a:r>
              <a:rPr lang="en-US" sz="3600" dirty="0" smtClean="0"/>
              <a:t> </a:t>
            </a:r>
            <a:r>
              <a:rPr lang="en-US" sz="3600" dirty="0" err="1" smtClean="0"/>
              <a:t>alichoka</a:t>
            </a:r>
            <a:r>
              <a:rPr lang="en-US" sz="3600" dirty="0" smtClean="0"/>
              <a:t> </a:t>
            </a:r>
            <a:r>
              <a:rPr lang="en-US" sz="3600" dirty="0" err="1" smtClean="0"/>
              <a:t>akaketi</a:t>
            </a:r>
            <a:r>
              <a:rPr lang="en-US" sz="3600" dirty="0" smtClean="0"/>
              <a:t> </a:t>
            </a:r>
            <a:r>
              <a:rPr lang="en-US" sz="3600" dirty="0" err="1" smtClean="0"/>
              <a:t>vivi</a:t>
            </a:r>
            <a:r>
              <a:rPr lang="en-US" sz="3600" dirty="0" smtClean="0"/>
              <a:t> </a:t>
            </a:r>
            <a:r>
              <a:rPr lang="en-US" sz="3600" dirty="0" err="1" smtClean="0"/>
              <a:t>hivyi</a:t>
            </a:r>
            <a:r>
              <a:rPr lang="en-US" sz="3600" dirty="0" smtClean="0"/>
              <a:t> </a:t>
            </a:r>
            <a:r>
              <a:rPr lang="en-US" sz="3600" dirty="0" err="1" smtClean="0"/>
              <a:t>kisimani</a:t>
            </a:r>
            <a:r>
              <a:rPr lang="en-US" sz="3600" dirty="0" smtClean="0"/>
              <a:t>  (</a:t>
            </a:r>
            <a:r>
              <a:rPr lang="en-US" sz="3600" dirty="0" err="1" smtClean="0"/>
              <a:t>Yn</a:t>
            </a:r>
            <a:r>
              <a:rPr lang="en-US" sz="3600" dirty="0" smtClean="0"/>
              <a:t> </a:t>
            </a:r>
            <a:r>
              <a:rPr lang="en-US" sz="3600" dirty="0" smtClean="0"/>
              <a:t>4:6)</a:t>
            </a:r>
            <a:r>
              <a:rPr lang="en-GB" sz="3600" dirty="0" smtClean="0"/>
              <a:t>. </a:t>
            </a:r>
            <a:endParaRPr lang="en-GB" sz="3600" dirty="0" smtClean="0"/>
          </a:p>
          <a:p>
            <a:r>
              <a:rPr lang="en-GB" sz="3600" dirty="0" smtClean="0"/>
              <a:t>“Jesus wept” at the death of Lazarus (Jn. 11:35</a:t>
            </a:r>
            <a:r>
              <a:rPr lang="en-GB" sz="3600" dirty="0" smtClean="0"/>
              <a:t>) </a:t>
            </a:r>
            <a:r>
              <a:rPr lang="en-US" sz="3600" dirty="0" smtClean="0"/>
              <a:t>"</a:t>
            </a:r>
            <a:r>
              <a:rPr lang="en-US" sz="3600" dirty="0" err="1" smtClean="0"/>
              <a:t>Yesu</a:t>
            </a:r>
            <a:r>
              <a:rPr lang="en-US" sz="3600" dirty="0" smtClean="0"/>
              <a:t> </a:t>
            </a:r>
            <a:r>
              <a:rPr lang="en-US" sz="3600" dirty="0" err="1" smtClean="0"/>
              <a:t>alilia</a:t>
            </a:r>
            <a:r>
              <a:rPr lang="en-US" sz="3600" dirty="0" smtClean="0"/>
              <a:t>”, </a:t>
            </a:r>
            <a:r>
              <a:rPr lang="en-US" sz="3600" dirty="0" err="1" smtClean="0"/>
              <a:t>Lazaro</a:t>
            </a:r>
            <a:r>
              <a:rPr lang="en-US" sz="3600" dirty="0" smtClean="0"/>
              <a:t> </a:t>
            </a:r>
            <a:r>
              <a:rPr lang="en-US" sz="3600" dirty="0" err="1" smtClean="0"/>
              <a:t>alipokufa</a:t>
            </a:r>
            <a:r>
              <a:rPr lang="en-US" sz="3600" dirty="0" smtClean="0"/>
              <a:t> (</a:t>
            </a:r>
            <a:r>
              <a:rPr lang="en-US" sz="3600" dirty="0" err="1" smtClean="0"/>
              <a:t>Yn</a:t>
            </a:r>
            <a:r>
              <a:rPr lang="en-US" sz="3600" dirty="0" smtClean="0"/>
              <a:t> 11:35). </a:t>
            </a:r>
            <a:endParaRPr lang="en-GB" sz="3600" dirty="0" smtClean="0"/>
          </a:p>
          <a:p>
            <a:endParaRPr lang="en-GB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/>
              <a:t>“My God, my God, why have you forsaken me?” (Mt. 27:46). </a:t>
            </a:r>
            <a:endParaRPr lang="en-GB" sz="4000" dirty="0" smtClean="0"/>
          </a:p>
          <a:p>
            <a:r>
              <a:rPr lang="en-GB" sz="4000" dirty="0" err="1" smtClean="0"/>
              <a:t>Yesu</a:t>
            </a:r>
            <a:r>
              <a:rPr lang="en-GB" sz="4000" dirty="0" smtClean="0"/>
              <a:t> </a:t>
            </a:r>
            <a:r>
              <a:rPr lang="en-GB" sz="4000" dirty="0" err="1" smtClean="0"/>
              <a:t>akapaza</a:t>
            </a:r>
            <a:r>
              <a:rPr lang="en-GB" sz="4000" dirty="0" smtClean="0"/>
              <a:t> </a:t>
            </a:r>
            <a:r>
              <a:rPr lang="en-GB" sz="4000" dirty="0" err="1" smtClean="0"/>
              <a:t>sauti</a:t>
            </a:r>
            <a:r>
              <a:rPr lang="en-GB" sz="4000" dirty="0" smtClean="0"/>
              <a:t> </a:t>
            </a:r>
            <a:r>
              <a:rPr lang="en-GB" sz="4000" dirty="0" err="1" smtClean="0"/>
              <a:t>akalia</a:t>
            </a:r>
            <a:r>
              <a:rPr lang="en-GB" sz="4000" dirty="0" smtClean="0"/>
              <a:t>, “</a:t>
            </a:r>
            <a:r>
              <a:rPr lang="en-GB" sz="4000" dirty="0" err="1" smtClean="0"/>
              <a:t>Eloi</a:t>
            </a:r>
            <a:r>
              <a:rPr lang="en-GB" sz="4000" dirty="0" smtClean="0"/>
              <a:t>, </a:t>
            </a:r>
            <a:r>
              <a:rPr lang="en-GB" sz="4000" dirty="0" err="1" smtClean="0"/>
              <a:t>Eloi</a:t>
            </a:r>
            <a:r>
              <a:rPr lang="en-GB" sz="4000" dirty="0" smtClean="0"/>
              <a:t> lama </a:t>
            </a:r>
            <a:r>
              <a:rPr lang="en-GB" sz="4000" dirty="0" err="1" smtClean="0"/>
              <a:t>sabakthani</a:t>
            </a:r>
            <a:r>
              <a:rPr lang="en-GB" sz="4000" dirty="0" smtClean="0"/>
              <a:t>?’’ </a:t>
            </a:r>
            <a:r>
              <a:rPr lang="en-GB" sz="4000" dirty="0" err="1" smtClean="0"/>
              <a:t>Maana</a:t>
            </a:r>
            <a:r>
              <a:rPr lang="en-GB" sz="4000" dirty="0" smtClean="0"/>
              <a:t> </a:t>
            </a:r>
            <a:r>
              <a:rPr lang="en-GB" sz="4000" dirty="0" err="1" smtClean="0"/>
              <a:t>yake</a:t>
            </a:r>
            <a:r>
              <a:rPr lang="en-GB" sz="4000" dirty="0" smtClean="0"/>
              <a:t>, “</a:t>
            </a:r>
            <a:r>
              <a:rPr lang="en-GB" sz="4000" dirty="0" err="1" smtClean="0"/>
              <a:t>Mungu</a:t>
            </a:r>
            <a:r>
              <a:rPr lang="en-GB" sz="4000" dirty="0" smtClean="0"/>
              <a:t> </a:t>
            </a:r>
            <a:r>
              <a:rPr lang="en-GB" sz="4000" dirty="0" err="1" smtClean="0"/>
              <a:t>wangu</a:t>
            </a:r>
            <a:r>
              <a:rPr lang="en-GB" sz="4000" dirty="0" smtClean="0"/>
              <a:t>, </a:t>
            </a:r>
            <a:r>
              <a:rPr lang="en-GB" sz="4000" dirty="0" err="1" smtClean="0"/>
              <a:t>Mungu</a:t>
            </a:r>
            <a:r>
              <a:rPr lang="en-GB" sz="4000" dirty="0" smtClean="0"/>
              <a:t> </a:t>
            </a:r>
            <a:r>
              <a:rPr lang="en-GB" sz="4000" dirty="0" err="1" smtClean="0"/>
              <a:t>wangu</a:t>
            </a:r>
            <a:r>
              <a:rPr lang="en-GB" sz="4000" dirty="0" smtClean="0"/>
              <a:t>, </a:t>
            </a:r>
            <a:r>
              <a:rPr lang="en-GB" sz="4000" dirty="0" err="1" smtClean="0"/>
              <a:t>mbona</a:t>
            </a:r>
            <a:r>
              <a:rPr lang="en-GB" sz="4000" dirty="0" smtClean="0"/>
              <a:t> </a:t>
            </a:r>
            <a:r>
              <a:rPr lang="en-GB" sz="4000" dirty="0" err="1" smtClean="0"/>
              <a:t>umeniacha</a:t>
            </a:r>
            <a:r>
              <a:rPr lang="en-GB" sz="4000" dirty="0" smtClean="0"/>
              <a:t>?’’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200" dirty="0" smtClean="0"/>
              <a:t>He “prayed, saying, O my Father, if it be possible, let this cup (of suffering and death) pass from me; nevertheless not as I will, but as you will” (Mt. 26:39). This indicates that at times Christ’s fleshly desires were different from those of God. </a:t>
            </a:r>
            <a:r>
              <a:rPr lang="en-US" dirty="0" smtClean="0"/>
              <a:t>“</a:t>
            </a:r>
          </a:p>
          <a:p>
            <a:r>
              <a:rPr lang="en-US" sz="3200" dirty="0" err="1" smtClean="0"/>
              <a:t>Aliomba</a:t>
            </a:r>
            <a:r>
              <a:rPr lang="en-US" sz="3200" dirty="0" smtClean="0"/>
              <a:t> </a:t>
            </a:r>
            <a:r>
              <a:rPr lang="en-US" sz="3200" dirty="0" err="1" smtClean="0"/>
              <a:t>akisema</a:t>
            </a:r>
            <a:r>
              <a:rPr lang="en-US" sz="3200" dirty="0" smtClean="0"/>
              <a:t>, Baba </a:t>
            </a:r>
            <a:r>
              <a:rPr lang="en-US" sz="3200" dirty="0" err="1" smtClean="0"/>
              <a:t>yangu</a:t>
            </a:r>
            <a:r>
              <a:rPr lang="en-US" sz="3200" dirty="0" smtClean="0"/>
              <a:t> </a:t>
            </a:r>
            <a:r>
              <a:rPr lang="en-US" sz="3200" dirty="0" err="1" smtClean="0"/>
              <a:t>ikiwezekana</a:t>
            </a:r>
            <a:r>
              <a:rPr lang="en-US" sz="3200" dirty="0" smtClean="0"/>
              <a:t>  </a:t>
            </a:r>
            <a:r>
              <a:rPr lang="en-US" sz="3200" dirty="0" err="1" smtClean="0"/>
              <a:t>kikombe</a:t>
            </a:r>
            <a:r>
              <a:rPr lang="en-US" sz="3200" dirty="0" smtClean="0"/>
              <a:t> </a:t>
            </a:r>
            <a:r>
              <a:rPr lang="en-US" sz="3200" dirty="0" err="1" smtClean="0"/>
              <a:t>hiki</a:t>
            </a:r>
            <a:r>
              <a:rPr lang="en-US" sz="3200" dirty="0" smtClean="0"/>
              <a:t> </a:t>
            </a:r>
            <a:r>
              <a:rPr lang="en-US" sz="3200" dirty="0" err="1" smtClean="0"/>
              <a:t>kiniepuke</a:t>
            </a:r>
            <a:r>
              <a:rPr lang="en-US" sz="3200" dirty="0" smtClean="0"/>
              <a:t> (cha </a:t>
            </a:r>
            <a:r>
              <a:rPr lang="en-US" sz="3200" dirty="0" err="1" smtClean="0"/>
              <a:t>mateso</a:t>
            </a:r>
            <a:r>
              <a:rPr lang="en-US" sz="3200" dirty="0" smtClean="0"/>
              <a:t> na </a:t>
            </a:r>
            <a:r>
              <a:rPr lang="en-US" sz="3200" dirty="0" err="1" smtClean="0"/>
              <a:t>mauti</a:t>
            </a:r>
            <a:r>
              <a:rPr lang="en-US" sz="3200" dirty="0" smtClean="0"/>
              <a:t>); </a:t>
            </a:r>
            <a:r>
              <a:rPr lang="en-US" sz="3200" dirty="0" err="1" smtClean="0"/>
              <a:t>walakini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 </a:t>
            </a:r>
            <a:r>
              <a:rPr lang="en-US" sz="3200" dirty="0" err="1" smtClean="0"/>
              <a:t>kama</a:t>
            </a:r>
            <a:r>
              <a:rPr lang="en-US" sz="3200" dirty="0" smtClean="0"/>
              <a:t> </a:t>
            </a:r>
            <a:r>
              <a:rPr lang="en-US" sz="3200" dirty="0" err="1" smtClean="0"/>
              <a:t>nitakavyo</a:t>
            </a:r>
            <a:r>
              <a:rPr lang="en-US" sz="3200" dirty="0" smtClean="0"/>
              <a:t> </a:t>
            </a:r>
            <a:r>
              <a:rPr lang="en-US" sz="3200" dirty="0" err="1" smtClean="0"/>
              <a:t>mimi</a:t>
            </a:r>
            <a:r>
              <a:rPr lang="en-US" sz="3200" dirty="0" smtClean="0"/>
              <a:t>, </a:t>
            </a:r>
            <a:r>
              <a:rPr lang="en-US" sz="3200" dirty="0" err="1" smtClean="0"/>
              <a:t>bali</a:t>
            </a:r>
            <a:r>
              <a:rPr lang="en-US" sz="3200" dirty="0" smtClean="0"/>
              <a:t> </a:t>
            </a:r>
            <a:r>
              <a:rPr lang="en-US" sz="3200" dirty="0" err="1" smtClean="0"/>
              <a:t>kama</a:t>
            </a:r>
            <a:r>
              <a:rPr lang="en-US" sz="3200" dirty="0" smtClean="0"/>
              <a:t> </a:t>
            </a:r>
            <a:r>
              <a:rPr lang="en-US" sz="3200" dirty="0" err="1" smtClean="0"/>
              <a:t>utakavyo</a:t>
            </a:r>
            <a:r>
              <a:rPr lang="en-US" sz="3200" dirty="0" smtClean="0"/>
              <a:t> </a:t>
            </a:r>
            <a:r>
              <a:rPr lang="en-US" sz="3200" dirty="0" err="1" smtClean="0"/>
              <a:t>wewe</a:t>
            </a:r>
            <a:r>
              <a:rPr lang="en-US" sz="3200" dirty="0" smtClean="0"/>
              <a:t>"(Math 26:39). </a:t>
            </a:r>
            <a:r>
              <a:rPr lang="en-US" sz="3200" dirty="0" err="1" smtClean="0"/>
              <a:t>Mstari</a:t>
            </a:r>
            <a:r>
              <a:rPr lang="en-US" sz="3200" dirty="0" smtClean="0"/>
              <a:t> </a:t>
            </a:r>
            <a:r>
              <a:rPr lang="en-US" sz="3200" dirty="0" err="1" smtClean="0"/>
              <a:t>huu</a:t>
            </a:r>
            <a:r>
              <a:rPr lang="en-US" sz="3200" dirty="0" smtClean="0"/>
              <a:t> </a:t>
            </a:r>
            <a:r>
              <a:rPr lang="en-US" sz="3200" dirty="0" err="1" smtClean="0"/>
              <a:t>unaonyesha</a:t>
            </a:r>
            <a:r>
              <a:rPr lang="en-US" sz="3200" dirty="0" smtClean="0"/>
              <a:t> </a:t>
            </a:r>
            <a:r>
              <a:rPr lang="en-US" sz="3200" dirty="0" err="1" smtClean="0"/>
              <a:t>kwamba</a:t>
            </a:r>
            <a:r>
              <a:rPr lang="en-US" sz="3200" dirty="0" smtClean="0"/>
              <a:t> </a:t>
            </a:r>
            <a:r>
              <a:rPr lang="en-US" sz="3200" dirty="0" err="1" smtClean="0"/>
              <a:t>kwa</a:t>
            </a:r>
            <a:r>
              <a:rPr lang="en-US" sz="3200" dirty="0" smtClean="0"/>
              <a:t> </a:t>
            </a:r>
            <a:r>
              <a:rPr lang="en-US" sz="3200" dirty="0" err="1" smtClean="0"/>
              <a:t>namna</a:t>
            </a:r>
            <a:r>
              <a:rPr lang="en-US" sz="3200" dirty="0" smtClean="0"/>
              <a:t> </a:t>
            </a:r>
            <a:r>
              <a:rPr lang="en-US" sz="3200" dirty="0" err="1" smtClean="0"/>
              <a:t>nyingine</a:t>
            </a:r>
            <a:r>
              <a:rPr lang="en-US" sz="3200" dirty="0" smtClean="0"/>
              <a:t> </a:t>
            </a:r>
            <a:r>
              <a:rPr lang="en-US" sz="3200" dirty="0" err="1" smtClean="0"/>
              <a:t>nia</a:t>
            </a:r>
            <a:r>
              <a:rPr lang="en-US" sz="3200" dirty="0" smtClean="0"/>
              <a:t> </a:t>
            </a:r>
            <a:r>
              <a:rPr lang="en-US" sz="3200" dirty="0" err="1" smtClean="0"/>
              <a:t>ya</a:t>
            </a:r>
            <a:r>
              <a:rPr lang="en-US" sz="3200" dirty="0" smtClean="0"/>
              <a:t> </a:t>
            </a:r>
            <a:r>
              <a:rPr lang="en-US" sz="3200" dirty="0" err="1" smtClean="0"/>
              <a:t>Kristo</a:t>
            </a:r>
            <a:r>
              <a:rPr lang="en-US" sz="3200" dirty="0" smtClean="0"/>
              <a:t>, au </a:t>
            </a:r>
            <a:r>
              <a:rPr lang="en-US" sz="3200" dirty="0" err="1" smtClean="0"/>
              <a:t>matakwa</a:t>
            </a:r>
            <a:r>
              <a:rPr lang="en-US" sz="3200" dirty="0" smtClean="0"/>
              <a:t>, </a:t>
            </a:r>
            <a:r>
              <a:rPr lang="en-US" sz="3200" dirty="0" err="1" smtClean="0"/>
              <a:t>yalikuwa</a:t>
            </a:r>
            <a:r>
              <a:rPr lang="en-US" sz="3200" dirty="0" smtClean="0"/>
              <a:t> </a:t>
            </a:r>
            <a:r>
              <a:rPr lang="en-US" sz="3200" dirty="0" err="1" smtClean="0"/>
              <a:t>tofauti</a:t>
            </a:r>
            <a:r>
              <a:rPr lang="en-US" sz="3200" dirty="0" smtClean="0"/>
              <a:t> na </a:t>
            </a:r>
            <a:r>
              <a:rPr lang="en-US" sz="3200" dirty="0" err="1" smtClean="0"/>
              <a:t>nia</a:t>
            </a:r>
            <a:r>
              <a:rPr lang="en-US" sz="3200" dirty="0" smtClean="0"/>
              <a:t> </a:t>
            </a:r>
            <a:r>
              <a:rPr lang="en-US" sz="3200" dirty="0" err="1" smtClean="0"/>
              <a:t>ya</a:t>
            </a:r>
            <a:r>
              <a:rPr lang="en-US" sz="3200" dirty="0" smtClean="0"/>
              <a:t> </a:t>
            </a:r>
            <a:r>
              <a:rPr lang="en-US" sz="3200" dirty="0" err="1" smtClean="0"/>
              <a:t>Mungu</a:t>
            </a:r>
            <a:r>
              <a:rPr lang="en-US" sz="3200" dirty="0" smtClean="0"/>
              <a:t>.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Autofit/>
          </a:bodyPr>
          <a:lstStyle/>
          <a:p>
            <a:r>
              <a:rPr lang="en-GB" sz="3200" dirty="0" smtClean="0"/>
              <a:t>“Jesus increased in wisdom and stature (i.e. spiritual maturity, cp. Eph. 4:13), and in favour with God and man” (Lk. 2:52). </a:t>
            </a:r>
            <a:r>
              <a:rPr lang="en-US" sz="3200" dirty="0" err="1" smtClean="0"/>
              <a:t>Tangu</a:t>
            </a:r>
            <a:r>
              <a:rPr lang="en-US" sz="3200" dirty="0" smtClean="0"/>
              <a:t> </a:t>
            </a:r>
            <a:r>
              <a:rPr lang="en-US" sz="3200" dirty="0" err="1" smtClean="0"/>
              <a:t>utoto,"Yesu</a:t>
            </a:r>
            <a:r>
              <a:rPr lang="en-US" sz="3200" dirty="0" smtClean="0"/>
              <a:t> </a:t>
            </a:r>
            <a:r>
              <a:rPr lang="en-US" sz="3200" dirty="0" err="1" smtClean="0"/>
              <a:t>akazidi</a:t>
            </a:r>
            <a:r>
              <a:rPr lang="en-US" sz="3200" dirty="0" smtClean="0"/>
              <a:t> </a:t>
            </a:r>
            <a:r>
              <a:rPr lang="en-US" sz="3200" dirty="0" err="1" smtClean="0"/>
              <a:t>kuendelea</a:t>
            </a:r>
            <a:r>
              <a:rPr lang="en-US" sz="3200" dirty="0" smtClean="0"/>
              <a:t> </a:t>
            </a:r>
            <a:r>
              <a:rPr lang="en-US" sz="3200" dirty="0" err="1" smtClean="0"/>
              <a:t>katika</a:t>
            </a:r>
            <a:r>
              <a:rPr lang="en-US" sz="3200" dirty="0" smtClean="0"/>
              <a:t> </a:t>
            </a:r>
            <a:r>
              <a:rPr lang="en-US" sz="3200" dirty="0" err="1" smtClean="0"/>
              <a:t>hekima</a:t>
            </a:r>
            <a:r>
              <a:rPr lang="en-US" sz="3200" dirty="0" smtClean="0"/>
              <a:t> na </a:t>
            </a:r>
            <a:r>
              <a:rPr lang="en-US" sz="3200" dirty="0" err="1" smtClean="0"/>
              <a:t>kimo</a:t>
            </a:r>
            <a:r>
              <a:rPr lang="en-US" sz="3200" dirty="0" smtClean="0"/>
              <a:t> (</a:t>
            </a:r>
            <a:r>
              <a:rPr lang="en-US" sz="3200" dirty="0" err="1" smtClean="0"/>
              <a:t>yaani</a:t>
            </a:r>
            <a:r>
              <a:rPr lang="en-US" sz="3200" dirty="0" smtClean="0"/>
              <a:t>, </a:t>
            </a:r>
            <a:r>
              <a:rPr lang="en-US" sz="3200" dirty="0" err="1" smtClean="0"/>
              <a:t>kukua</a:t>
            </a:r>
            <a:r>
              <a:rPr lang="en-US" sz="3200" dirty="0" smtClean="0"/>
              <a:t> </a:t>
            </a:r>
            <a:r>
              <a:rPr lang="en-US" sz="3200" dirty="0" err="1" smtClean="0"/>
              <a:t>kiroho</a:t>
            </a:r>
            <a:r>
              <a:rPr lang="en-US" sz="3200" dirty="0" smtClean="0"/>
              <a:t> </a:t>
            </a:r>
            <a:r>
              <a:rPr lang="en-US" sz="3200" dirty="0" err="1" smtClean="0"/>
              <a:t>mfano</a:t>
            </a:r>
            <a:r>
              <a:rPr lang="en-US" sz="3200" dirty="0" smtClean="0"/>
              <a:t> </a:t>
            </a:r>
            <a:r>
              <a:rPr lang="en-US" sz="3200" dirty="0" err="1" smtClean="0"/>
              <a:t>Efe</a:t>
            </a:r>
            <a:r>
              <a:rPr lang="en-US" sz="3200" dirty="0" smtClean="0"/>
              <a:t> 4:13), </a:t>
            </a:r>
            <a:r>
              <a:rPr lang="en-US" sz="3200" dirty="0" err="1" smtClean="0"/>
              <a:t>alimpendeza</a:t>
            </a:r>
            <a:r>
              <a:rPr lang="en-US" sz="3200" dirty="0" smtClean="0"/>
              <a:t> </a:t>
            </a:r>
            <a:r>
              <a:rPr lang="en-US" sz="3200" dirty="0" err="1" smtClean="0"/>
              <a:t>Mungu</a:t>
            </a:r>
            <a:r>
              <a:rPr lang="en-US" sz="3200" dirty="0" smtClean="0"/>
              <a:t> na </a:t>
            </a:r>
            <a:r>
              <a:rPr lang="en-US" sz="3200" dirty="0" err="1" smtClean="0"/>
              <a:t>wanadamu</a:t>
            </a:r>
            <a:r>
              <a:rPr lang="en-US" sz="3200" dirty="0" smtClean="0"/>
              <a:t> (Lk 2:52</a:t>
            </a:r>
            <a:r>
              <a:rPr lang="en-US" sz="3200" dirty="0" smtClean="0"/>
              <a:t>).</a:t>
            </a:r>
            <a:endParaRPr lang="en-GB" sz="3200" dirty="0" smtClean="0"/>
          </a:p>
          <a:p>
            <a:r>
              <a:rPr lang="en-GB" sz="3200" dirty="0" smtClean="0"/>
              <a:t>“The child grew, and became strong in spirit” (Lk. 2:40</a:t>
            </a:r>
            <a:r>
              <a:rPr lang="en-GB" sz="3200" dirty="0" smtClean="0"/>
              <a:t>). </a:t>
            </a:r>
            <a:r>
              <a:rPr lang="en-US" sz="3200" dirty="0" smtClean="0"/>
              <a:t>)."Yule </a:t>
            </a:r>
            <a:r>
              <a:rPr lang="en-US" sz="3200" dirty="0" err="1" smtClean="0"/>
              <a:t>mtoto</a:t>
            </a:r>
            <a:r>
              <a:rPr lang="en-US" sz="3200" dirty="0" smtClean="0"/>
              <a:t>, </a:t>
            </a:r>
            <a:r>
              <a:rPr lang="en-US" sz="3200" dirty="0" err="1" smtClean="0"/>
              <a:t>akakua</a:t>
            </a:r>
            <a:r>
              <a:rPr lang="en-US" sz="3200" dirty="0" smtClean="0"/>
              <a:t> </a:t>
            </a:r>
            <a:r>
              <a:rPr lang="en-US" sz="3200" dirty="0" err="1" smtClean="0"/>
              <a:t>akaongezeka</a:t>
            </a:r>
            <a:r>
              <a:rPr lang="en-US" sz="3200" dirty="0" smtClean="0"/>
              <a:t> </a:t>
            </a:r>
            <a:r>
              <a:rPr lang="en-US" sz="3200" dirty="0" err="1" smtClean="0"/>
              <a:t>nguvu</a:t>
            </a:r>
            <a:r>
              <a:rPr lang="en-US" sz="3200" dirty="0" smtClean="0"/>
              <a:t> (</a:t>
            </a:r>
            <a:r>
              <a:rPr lang="en-US" sz="3200" dirty="0" err="1" smtClean="0"/>
              <a:t>akakua</a:t>
            </a:r>
            <a:r>
              <a:rPr lang="en-US" sz="3200" dirty="0" smtClean="0"/>
              <a:t>) </a:t>
            </a:r>
            <a:r>
              <a:rPr lang="en-US" sz="3200" dirty="0" err="1" smtClean="0"/>
              <a:t>katika</a:t>
            </a:r>
            <a:r>
              <a:rPr lang="en-US" sz="3200" dirty="0" smtClean="0"/>
              <a:t> </a:t>
            </a:r>
            <a:r>
              <a:rPr lang="en-US" sz="3200" dirty="0" err="1" smtClean="0"/>
              <a:t>roho</a:t>
            </a:r>
            <a:r>
              <a:rPr lang="en-US" sz="3200" dirty="0" smtClean="0"/>
              <a:t>”(Luka 2:40). </a:t>
            </a:r>
            <a:endParaRPr lang="en-GB" sz="32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“Though he were a Son, yet learned he obedience (i.e. obedience to God) by the things which he suffered; and being </a:t>
            </a:r>
            <a:r>
              <a:rPr lang="en-GB" sz="3200" i="1" dirty="0" smtClean="0"/>
              <a:t>made</a:t>
            </a:r>
            <a:r>
              <a:rPr lang="en-GB" sz="3200" dirty="0" smtClean="0"/>
              <a:t> perfect (i.e. spiritually mature), he became the author of eternal salvation” as a result of his completed and total spiritual growth (Heb. 5:8,9). </a:t>
            </a:r>
            <a:endParaRPr lang="en-GB" sz="3200" dirty="0" smtClean="0"/>
          </a:p>
          <a:p>
            <a:r>
              <a:rPr lang="en-US" sz="3200" dirty="0" smtClean="0"/>
              <a:t>"</a:t>
            </a:r>
            <a:r>
              <a:rPr lang="en-US" sz="3200" dirty="0" err="1" smtClean="0"/>
              <a:t>Kwa</a:t>
            </a:r>
            <a:r>
              <a:rPr lang="en-US" sz="3200" dirty="0" smtClean="0"/>
              <a:t> </a:t>
            </a:r>
            <a:r>
              <a:rPr lang="en-US" sz="3200" dirty="0" err="1" smtClean="0"/>
              <a:t>matokeo</a:t>
            </a:r>
            <a:r>
              <a:rPr lang="en-US" sz="3200" dirty="0" smtClean="0"/>
              <a:t> </a:t>
            </a:r>
            <a:r>
              <a:rPr lang="en-US" sz="3200" dirty="0" err="1" smtClean="0"/>
              <a:t>yake</a:t>
            </a:r>
            <a:r>
              <a:rPr lang="en-US" sz="3200" dirty="0" smtClean="0"/>
              <a:t> </a:t>
            </a:r>
            <a:r>
              <a:rPr lang="en-US" sz="3200" dirty="0" err="1" smtClean="0"/>
              <a:t>kamili</a:t>
            </a:r>
            <a:r>
              <a:rPr lang="en-US" sz="3200" dirty="0" smtClean="0"/>
              <a:t> </a:t>
            </a:r>
            <a:r>
              <a:rPr lang="en-US" sz="3200" dirty="0" err="1" smtClean="0"/>
              <a:t>ya</a:t>
            </a:r>
            <a:r>
              <a:rPr lang="en-US" sz="3200" dirty="0" smtClean="0"/>
              <a:t> </a:t>
            </a:r>
            <a:r>
              <a:rPr lang="en-US" sz="3200" dirty="0" err="1" smtClean="0"/>
              <a:t>kukua</a:t>
            </a:r>
            <a:r>
              <a:rPr lang="en-US" sz="3200" dirty="0" smtClean="0"/>
              <a:t> </a:t>
            </a:r>
            <a:r>
              <a:rPr lang="en-US" sz="3200" dirty="0" err="1" smtClean="0"/>
              <a:t>kiroho</a:t>
            </a:r>
            <a:r>
              <a:rPr lang="en-US" sz="3200" dirty="0" smtClean="0"/>
              <a:t>” (</a:t>
            </a:r>
            <a:r>
              <a:rPr lang="en-US" sz="3200" dirty="0" err="1" smtClean="0"/>
              <a:t>Ebr</a:t>
            </a:r>
            <a:r>
              <a:rPr lang="en-US" sz="3200" dirty="0" smtClean="0"/>
              <a:t> 5:8,9</a:t>
            </a:r>
            <a:r>
              <a:rPr lang="en-US" dirty="0" smtClean="0"/>
              <a:t>)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en-GB" dirty="0" smtClean="0"/>
              <a:t>Jesus “offered up prayers and supplications with strong crying and tears unto him (God) that was able to save him from death, and was heard for his piety” (Heb. 5:7). The fact that Christ had to plead with God to save him from death rules out any possibility of him being God in person</a:t>
            </a:r>
            <a:r>
              <a:rPr lang="en-GB" dirty="0" smtClean="0"/>
              <a:t>. </a:t>
            </a:r>
          </a:p>
          <a:p>
            <a:r>
              <a:rPr lang="en-GB" b="1" dirty="0" smtClean="0"/>
              <a:t>7Katika </a:t>
            </a:r>
            <a:r>
              <a:rPr lang="en-GB" b="1" dirty="0" err="1" smtClean="0"/>
              <a:t>siku</a:t>
            </a:r>
            <a:r>
              <a:rPr lang="en-GB" b="1" dirty="0" smtClean="0"/>
              <a:t> </a:t>
            </a:r>
            <a:r>
              <a:rPr lang="en-GB" b="1" dirty="0" err="1" smtClean="0"/>
              <a:t>za</a:t>
            </a:r>
            <a:r>
              <a:rPr lang="en-GB" b="1" dirty="0" smtClean="0"/>
              <a:t> </a:t>
            </a:r>
            <a:r>
              <a:rPr lang="en-GB" b="1" dirty="0" err="1" smtClean="0"/>
              <a:t>maisha</a:t>
            </a:r>
            <a:r>
              <a:rPr lang="en-GB" b="1" dirty="0" smtClean="0"/>
              <a:t> </a:t>
            </a:r>
            <a:r>
              <a:rPr lang="en-GB" b="1" dirty="0" err="1" smtClean="0"/>
              <a:t>ya</a:t>
            </a:r>
            <a:r>
              <a:rPr lang="en-GB" b="1" dirty="0" smtClean="0"/>
              <a:t> </a:t>
            </a:r>
            <a:r>
              <a:rPr lang="en-GB" b="1" dirty="0" err="1" smtClean="0"/>
              <a:t>Yesu</a:t>
            </a:r>
            <a:r>
              <a:rPr lang="en-GB" b="1" dirty="0" smtClean="0"/>
              <a:t> </a:t>
            </a:r>
            <a:r>
              <a:rPr lang="en-GB" b="1" dirty="0" err="1" smtClean="0"/>
              <a:t>hapa</a:t>
            </a:r>
            <a:r>
              <a:rPr lang="en-GB" b="1" dirty="0" smtClean="0"/>
              <a:t> </a:t>
            </a:r>
            <a:r>
              <a:rPr lang="en-GB" b="1" dirty="0" err="1" smtClean="0"/>
              <a:t>duniani</a:t>
            </a:r>
            <a:r>
              <a:rPr lang="en-GB" b="1" dirty="0" smtClean="0"/>
              <a:t>, </a:t>
            </a:r>
            <a:r>
              <a:rPr lang="en-GB" b="1" dirty="0" err="1" smtClean="0"/>
              <a:t>alimtolea</a:t>
            </a:r>
            <a:r>
              <a:rPr lang="en-GB" b="1" dirty="0" smtClean="0"/>
              <a:t> </a:t>
            </a:r>
            <a:r>
              <a:rPr lang="en-GB" b="1" dirty="0" err="1" smtClean="0"/>
              <a:t>maombi</a:t>
            </a:r>
            <a:r>
              <a:rPr lang="en-GB" b="1" dirty="0" smtClean="0"/>
              <a:t> na </a:t>
            </a:r>
            <a:r>
              <a:rPr lang="en-GB" b="1" dirty="0" err="1" smtClean="0"/>
              <a:t>dua</a:t>
            </a:r>
            <a:r>
              <a:rPr lang="en-GB" b="1" dirty="0" smtClean="0"/>
              <a:t> </a:t>
            </a:r>
            <a:r>
              <a:rPr lang="en-GB" b="1" dirty="0" err="1" smtClean="0"/>
              <a:t>pamoja</a:t>
            </a:r>
            <a:r>
              <a:rPr lang="en-GB" b="1" dirty="0" smtClean="0"/>
              <a:t> na </a:t>
            </a:r>
            <a:r>
              <a:rPr lang="en-GB" b="1" dirty="0" err="1" smtClean="0"/>
              <a:t>kulia</a:t>
            </a:r>
            <a:r>
              <a:rPr lang="en-GB" b="1" dirty="0" smtClean="0"/>
              <a:t> </a:t>
            </a:r>
            <a:r>
              <a:rPr lang="en-GB" b="1" dirty="0" err="1" smtClean="0"/>
              <a:t>sana</a:t>
            </a:r>
            <a:r>
              <a:rPr lang="en-GB" b="1" dirty="0" smtClean="0"/>
              <a:t> na </a:t>
            </a:r>
            <a:r>
              <a:rPr lang="en-GB" b="1" dirty="0" err="1" smtClean="0"/>
              <a:t>machozi</a:t>
            </a:r>
            <a:r>
              <a:rPr lang="en-GB" b="1" dirty="0" smtClean="0"/>
              <a:t>, </a:t>
            </a:r>
            <a:r>
              <a:rPr lang="en-GB" b="1" dirty="0" err="1" smtClean="0"/>
              <a:t>Yeye</a:t>
            </a:r>
            <a:r>
              <a:rPr lang="en-GB" b="1" dirty="0" smtClean="0"/>
              <a:t> </a:t>
            </a:r>
            <a:r>
              <a:rPr lang="en-GB" b="1" dirty="0" err="1" smtClean="0"/>
              <a:t>awezaye</a:t>
            </a:r>
            <a:r>
              <a:rPr lang="en-GB" b="1" dirty="0" smtClean="0"/>
              <a:t> </a:t>
            </a:r>
            <a:r>
              <a:rPr lang="en-GB" b="1" dirty="0" err="1" smtClean="0"/>
              <a:t>kumwokoa</a:t>
            </a:r>
            <a:r>
              <a:rPr lang="en-GB" b="1" dirty="0" smtClean="0"/>
              <a:t> na </a:t>
            </a:r>
            <a:r>
              <a:rPr lang="en-GB" b="1" dirty="0" err="1" smtClean="0"/>
              <a:t>mauti</a:t>
            </a:r>
            <a:r>
              <a:rPr lang="en-GB" b="1" dirty="0" smtClean="0"/>
              <a:t>, </a:t>
            </a:r>
            <a:r>
              <a:rPr lang="en-GB" b="1" dirty="0" err="1" smtClean="0"/>
              <a:t>naye</a:t>
            </a:r>
            <a:r>
              <a:rPr lang="en-GB" b="1" dirty="0" smtClean="0"/>
              <a:t> </a:t>
            </a:r>
            <a:r>
              <a:rPr lang="en-GB" b="1" dirty="0" err="1" smtClean="0"/>
              <a:t>Mungu</a:t>
            </a:r>
            <a:r>
              <a:rPr lang="en-GB" b="1" dirty="0" smtClean="0"/>
              <a:t> </a:t>
            </a:r>
            <a:r>
              <a:rPr lang="en-GB" b="1" dirty="0" err="1" smtClean="0"/>
              <a:t>akamsikia</a:t>
            </a:r>
            <a:r>
              <a:rPr lang="en-GB" b="1" dirty="0" smtClean="0"/>
              <a:t> </a:t>
            </a:r>
            <a:r>
              <a:rPr lang="en-GB" b="1" dirty="0" err="1" smtClean="0"/>
              <a:t>kwa</a:t>
            </a:r>
            <a:r>
              <a:rPr lang="en-GB" b="1" dirty="0" smtClean="0"/>
              <a:t> </a:t>
            </a:r>
            <a:r>
              <a:rPr lang="en-GB" b="1" dirty="0" err="1" smtClean="0"/>
              <a:t>sababu</a:t>
            </a:r>
            <a:r>
              <a:rPr lang="en-GB" b="1" dirty="0" smtClean="0"/>
              <a:t> </a:t>
            </a:r>
            <a:r>
              <a:rPr lang="en-GB" b="1" dirty="0" err="1" smtClean="0"/>
              <a:t>ya</a:t>
            </a:r>
            <a:r>
              <a:rPr lang="en-GB" b="1" dirty="0" smtClean="0"/>
              <a:t> </a:t>
            </a:r>
            <a:r>
              <a:rPr lang="en-GB" b="1" dirty="0" err="1" smtClean="0"/>
              <a:t>kutii</a:t>
            </a:r>
            <a:r>
              <a:rPr lang="en-GB" b="1" dirty="0" smtClean="0"/>
              <a:t> </a:t>
            </a:r>
            <a:r>
              <a:rPr lang="en-GB" b="1" dirty="0" err="1" smtClean="0"/>
              <a:t>Kwake</a:t>
            </a:r>
            <a:r>
              <a:rPr lang="en-GB" b="1" dirty="0" smtClean="0"/>
              <a:t> </a:t>
            </a:r>
            <a:r>
              <a:rPr lang="en-GB" b="1" dirty="0" err="1" smtClean="0"/>
              <a:t>kwa</a:t>
            </a:r>
            <a:r>
              <a:rPr lang="en-GB" b="1" dirty="0" smtClean="0"/>
              <a:t> </a:t>
            </a:r>
            <a:r>
              <a:rPr lang="en-GB" b="1" dirty="0" err="1" smtClean="0"/>
              <a:t>unyenyekevu</a:t>
            </a:r>
            <a:r>
              <a:rPr lang="en-GB" b="1" dirty="0" smtClean="0"/>
              <a:t>. 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 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33024"/>
          </a:xfrm>
        </p:spPr>
        <p:txBody>
          <a:bodyPr>
            <a:normAutofit/>
          </a:bodyPr>
          <a:lstStyle/>
          <a:p>
            <a:r>
              <a:rPr lang="en-GB" dirty="0" smtClean="0"/>
              <a:t>www.biblebasicsonline.com</a:t>
            </a:r>
            <a:br>
              <a:rPr lang="en-GB" dirty="0" smtClean="0"/>
            </a:br>
            <a:r>
              <a:rPr lang="en-GB" dirty="0" smtClean="0"/>
              <a:t>www.carelinks.net</a:t>
            </a:r>
            <a:br>
              <a:rPr lang="en-GB" dirty="0" smtClean="0"/>
            </a:br>
            <a:r>
              <a:rPr lang="en-GB" dirty="0" smtClean="0"/>
              <a:t>Email: info@carelinks.net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“</a:t>
            </a:r>
            <a:r>
              <a:rPr lang="en-GB" i="1" dirty="0" smtClean="0"/>
              <a:t>God</a:t>
            </a:r>
            <a:r>
              <a:rPr lang="en-GB" dirty="0" smtClean="0"/>
              <a:t>...raised up Jesus...Him has </a:t>
            </a:r>
            <a:r>
              <a:rPr lang="en-GB" i="1" dirty="0" smtClean="0"/>
              <a:t>God</a:t>
            </a:r>
            <a:r>
              <a:rPr lang="en-GB" dirty="0" smtClean="0"/>
              <a:t> exalted with his right hand to be a Prince and a Saviour” (Acts  / </a:t>
            </a:r>
            <a:r>
              <a:rPr lang="en-GB" b="1" dirty="0" err="1" smtClean="0"/>
              <a:t>Matendo</a:t>
            </a:r>
            <a:r>
              <a:rPr lang="en-GB" b="1" dirty="0" smtClean="0"/>
              <a:t> </a:t>
            </a:r>
            <a:r>
              <a:rPr lang="en-GB" b="1" dirty="0" err="1" smtClean="0"/>
              <a:t>ya</a:t>
            </a:r>
            <a:r>
              <a:rPr lang="en-GB" b="1" dirty="0" smtClean="0"/>
              <a:t> </a:t>
            </a:r>
            <a:r>
              <a:rPr lang="en-GB" b="1" dirty="0" err="1" smtClean="0"/>
              <a:t>Mitume</a:t>
            </a:r>
            <a:r>
              <a:rPr lang="en-GB" b="1" dirty="0" smtClean="0"/>
              <a:t> </a:t>
            </a:r>
            <a:r>
              <a:rPr lang="en-GB" dirty="0" smtClean="0"/>
              <a:t>5:30,31</a:t>
            </a:r>
            <a:r>
              <a:rPr lang="en-GB" dirty="0" smtClean="0"/>
              <a:t>).</a:t>
            </a:r>
            <a:r>
              <a:rPr lang="en-GB" b="1" dirty="0" smtClean="0"/>
              <a:t> </a:t>
            </a:r>
            <a:r>
              <a:rPr lang="en-GB" b="1" dirty="0" err="1" smtClean="0"/>
              <a:t>Nyosha</a:t>
            </a:r>
            <a:r>
              <a:rPr lang="en-GB" b="1" dirty="0" smtClean="0"/>
              <a:t> </a:t>
            </a:r>
            <a:r>
              <a:rPr lang="en-GB" b="1" dirty="0" err="1" smtClean="0"/>
              <a:t>mkono</a:t>
            </a:r>
            <a:r>
              <a:rPr lang="en-GB" b="1" dirty="0" smtClean="0"/>
              <a:t> Wako </a:t>
            </a:r>
            <a:r>
              <a:rPr lang="en-GB" b="1" dirty="0" err="1" smtClean="0"/>
              <a:t>ili</a:t>
            </a:r>
            <a:r>
              <a:rPr lang="en-GB" b="1" dirty="0" smtClean="0"/>
              <a:t> </a:t>
            </a:r>
            <a:r>
              <a:rPr lang="en-GB" b="1" dirty="0" err="1" smtClean="0"/>
              <a:t>kuponya</a:t>
            </a:r>
            <a:r>
              <a:rPr lang="en-GB" b="1" dirty="0" smtClean="0"/>
              <a:t> </a:t>
            </a:r>
            <a:r>
              <a:rPr lang="en-GB" b="1" dirty="0" err="1" smtClean="0"/>
              <a:t>wagonjwa</a:t>
            </a:r>
            <a:r>
              <a:rPr lang="en-GB" b="1" dirty="0" smtClean="0"/>
              <a:t> na </a:t>
            </a:r>
            <a:r>
              <a:rPr lang="en-GB" b="1" dirty="0" err="1" smtClean="0"/>
              <a:t>kutenda</a:t>
            </a:r>
            <a:r>
              <a:rPr lang="en-GB" b="1" dirty="0" smtClean="0"/>
              <a:t> </a:t>
            </a:r>
            <a:r>
              <a:rPr lang="en-GB" b="1" dirty="0" err="1" smtClean="0"/>
              <a:t>ishara</a:t>
            </a:r>
            <a:r>
              <a:rPr lang="en-GB" b="1" dirty="0" smtClean="0"/>
              <a:t> na </a:t>
            </a:r>
            <a:r>
              <a:rPr lang="en-GB" b="1" dirty="0" err="1" smtClean="0"/>
              <a:t>miujiza</a:t>
            </a:r>
            <a:r>
              <a:rPr lang="en-GB" b="1" dirty="0" smtClean="0"/>
              <a:t> </a:t>
            </a:r>
            <a:r>
              <a:rPr lang="en-GB" b="1" dirty="0" err="1" smtClean="0"/>
              <a:t>kwa</a:t>
            </a:r>
            <a:r>
              <a:rPr lang="en-GB" b="1" dirty="0" smtClean="0"/>
              <a:t> </a:t>
            </a:r>
            <a:r>
              <a:rPr lang="en-GB" b="1" dirty="0" err="1" smtClean="0"/>
              <a:t>Jina</a:t>
            </a:r>
            <a:r>
              <a:rPr lang="en-GB" b="1" dirty="0" smtClean="0"/>
              <a:t> la </a:t>
            </a:r>
            <a:r>
              <a:rPr lang="en-GB" b="1" dirty="0" err="1" smtClean="0"/>
              <a:t>Mwanao</a:t>
            </a:r>
            <a:r>
              <a:rPr lang="en-GB" b="1" dirty="0" smtClean="0"/>
              <a:t> </a:t>
            </a:r>
            <a:r>
              <a:rPr lang="en-GB" b="1" dirty="0" err="1" smtClean="0"/>
              <a:t>Mtakatifu</a:t>
            </a:r>
            <a:r>
              <a:rPr lang="en-GB" b="1" dirty="0" smtClean="0"/>
              <a:t> </a:t>
            </a:r>
            <a:r>
              <a:rPr lang="en-GB" b="1" dirty="0" err="1" smtClean="0"/>
              <a:t>Yesu</a:t>
            </a:r>
            <a:r>
              <a:rPr lang="en-GB" b="1" dirty="0" smtClean="0"/>
              <a:t>.’’ </a:t>
            </a:r>
            <a:r>
              <a:rPr lang="en-GB" b="1" dirty="0" err="1" smtClean="0"/>
              <a:t>Walipokwisha</a:t>
            </a:r>
            <a:r>
              <a:rPr lang="en-GB" b="1" dirty="0" smtClean="0"/>
              <a:t> </a:t>
            </a:r>
            <a:r>
              <a:rPr lang="en-GB" b="1" dirty="0" err="1" smtClean="0"/>
              <a:t>kuomba</a:t>
            </a:r>
            <a:r>
              <a:rPr lang="en-GB" b="1" dirty="0" smtClean="0"/>
              <a:t>, </a:t>
            </a:r>
            <a:r>
              <a:rPr lang="en-GB" b="1" dirty="0" err="1" smtClean="0"/>
              <a:t>mahali</a:t>
            </a:r>
            <a:r>
              <a:rPr lang="en-GB" b="1" dirty="0" smtClean="0"/>
              <a:t> pale </a:t>
            </a:r>
            <a:r>
              <a:rPr lang="en-GB" b="1" dirty="0" err="1" smtClean="0"/>
              <a:t>walipokuwa</a:t>
            </a:r>
            <a:r>
              <a:rPr lang="en-GB" b="1" dirty="0" smtClean="0"/>
              <a:t> </a:t>
            </a:r>
            <a:r>
              <a:rPr lang="en-GB" b="1" dirty="0" err="1" smtClean="0"/>
              <a:t>wamekutanika</a:t>
            </a:r>
            <a:r>
              <a:rPr lang="en-GB" b="1" dirty="0" smtClean="0"/>
              <a:t> </a:t>
            </a:r>
            <a:r>
              <a:rPr lang="en-GB" b="1" dirty="0" err="1" smtClean="0"/>
              <a:t>pakatikiswa</a:t>
            </a:r>
            <a:r>
              <a:rPr lang="en-GB" b="1" dirty="0" smtClean="0"/>
              <a:t>, </a:t>
            </a:r>
            <a:r>
              <a:rPr lang="en-GB" b="1" dirty="0" err="1" smtClean="0"/>
              <a:t>nao</a:t>
            </a:r>
            <a:r>
              <a:rPr lang="en-GB" b="1" dirty="0" smtClean="0"/>
              <a:t> </a:t>
            </a:r>
            <a:r>
              <a:rPr lang="en-GB" b="1" dirty="0" err="1" smtClean="0"/>
              <a:t>wote</a:t>
            </a:r>
            <a:r>
              <a:rPr lang="en-GB" b="1" dirty="0" smtClean="0"/>
              <a:t> </a:t>
            </a:r>
            <a:r>
              <a:rPr lang="en-GB" b="1" dirty="0" err="1" smtClean="0"/>
              <a:t>wakajazwa</a:t>
            </a:r>
            <a:r>
              <a:rPr lang="en-GB" b="1" dirty="0" smtClean="0"/>
              <a:t> na </a:t>
            </a:r>
            <a:r>
              <a:rPr lang="en-GB" b="1" dirty="0" err="1" smtClean="0"/>
              <a:t>Roho</a:t>
            </a:r>
            <a:r>
              <a:rPr lang="en-GB" b="1" dirty="0" smtClean="0"/>
              <a:t> </a:t>
            </a:r>
            <a:r>
              <a:rPr lang="en-GB" b="1" dirty="0" err="1" smtClean="0"/>
              <a:t>Mtakatifu</a:t>
            </a:r>
            <a:r>
              <a:rPr lang="en-GB" b="1" dirty="0" smtClean="0"/>
              <a:t>, </a:t>
            </a:r>
            <a:r>
              <a:rPr lang="en-GB" b="1" dirty="0" err="1" smtClean="0"/>
              <a:t>wakanena</a:t>
            </a:r>
            <a:r>
              <a:rPr lang="en-GB" b="1" dirty="0" smtClean="0"/>
              <a:t> </a:t>
            </a:r>
            <a:r>
              <a:rPr lang="en-GB" b="1" dirty="0" err="1" smtClean="0"/>
              <a:t>neno</a:t>
            </a:r>
            <a:r>
              <a:rPr lang="en-GB" b="1" dirty="0" smtClean="0"/>
              <a:t> la </a:t>
            </a:r>
            <a:r>
              <a:rPr lang="en-GB" b="1" i="1" dirty="0" err="1" smtClean="0"/>
              <a:t>Mungu</a:t>
            </a:r>
            <a:r>
              <a:rPr lang="en-GB" b="1" dirty="0" smtClean="0"/>
              <a:t> </a:t>
            </a:r>
            <a:r>
              <a:rPr lang="en-GB" b="1" dirty="0" err="1" smtClean="0"/>
              <a:t>kwa</a:t>
            </a:r>
            <a:r>
              <a:rPr lang="en-GB" b="1" dirty="0" smtClean="0"/>
              <a:t> </a:t>
            </a:r>
            <a:r>
              <a:rPr lang="en-GB" b="1" dirty="0" err="1" smtClean="0"/>
              <a:t>ujasiri</a:t>
            </a:r>
            <a:r>
              <a:rPr lang="en-GB" b="1" dirty="0" smtClean="0"/>
              <a:t>. </a:t>
            </a:r>
            <a:endParaRPr lang="en-GB" dirty="0" smtClean="0"/>
          </a:p>
          <a:p>
            <a:pPr lvl="0"/>
            <a:r>
              <a:rPr lang="en-GB" dirty="0" smtClean="0"/>
              <a:t>“</a:t>
            </a:r>
            <a:r>
              <a:rPr lang="en-GB" i="1" dirty="0" smtClean="0"/>
              <a:t>God</a:t>
            </a:r>
            <a:r>
              <a:rPr lang="en-GB" dirty="0" smtClean="0"/>
              <a:t>...has glorified his Son Jesus...whom </a:t>
            </a:r>
            <a:r>
              <a:rPr lang="en-GB" i="1" dirty="0" smtClean="0"/>
              <a:t>God</a:t>
            </a:r>
            <a:r>
              <a:rPr lang="en-GB" dirty="0" smtClean="0"/>
              <a:t> has raised from the dead” (Acts / </a:t>
            </a:r>
            <a:r>
              <a:rPr lang="en-GB" b="1" dirty="0" err="1" smtClean="0"/>
              <a:t>Matendo</a:t>
            </a:r>
            <a:r>
              <a:rPr lang="en-GB" b="1" dirty="0" smtClean="0"/>
              <a:t> </a:t>
            </a:r>
            <a:r>
              <a:rPr lang="en-GB" b="1" dirty="0" err="1" smtClean="0"/>
              <a:t>ya</a:t>
            </a:r>
            <a:r>
              <a:rPr lang="en-GB" b="1" dirty="0" smtClean="0"/>
              <a:t> </a:t>
            </a:r>
            <a:r>
              <a:rPr lang="en-GB" b="1" dirty="0" err="1" smtClean="0"/>
              <a:t>Mitume</a:t>
            </a:r>
            <a:r>
              <a:rPr lang="en-GB" b="1" dirty="0" smtClean="0"/>
              <a:t> </a:t>
            </a:r>
            <a:r>
              <a:rPr lang="en-GB" dirty="0" smtClean="0"/>
              <a:t>3:13,15</a:t>
            </a:r>
            <a:r>
              <a:rPr lang="en-GB" dirty="0" smtClean="0"/>
              <a:t>). </a:t>
            </a:r>
            <a:r>
              <a:rPr lang="en-GB" dirty="0" err="1" smtClean="0"/>
              <a:t>Mungu</a:t>
            </a:r>
            <a:r>
              <a:rPr lang="en-GB" dirty="0" smtClean="0"/>
              <a:t> </a:t>
            </a:r>
            <a:r>
              <a:rPr lang="en-GB" dirty="0" err="1" smtClean="0"/>
              <a:t>wa</a:t>
            </a:r>
            <a:r>
              <a:rPr lang="en-GB" dirty="0" smtClean="0"/>
              <a:t> </a:t>
            </a:r>
            <a:r>
              <a:rPr lang="en-GB" dirty="0" err="1" smtClean="0"/>
              <a:t>baba</a:t>
            </a:r>
            <a:r>
              <a:rPr lang="en-GB" dirty="0" smtClean="0"/>
              <a:t> </a:t>
            </a:r>
            <a:r>
              <a:rPr lang="en-GB" dirty="0" err="1" smtClean="0"/>
              <a:t>zetu</a:t>
            </a:r>
            <a:r>
              <a:rPr lang="en-GB" dirty="0" smtClean="0"/>
              <a:t> </a:t>
            </a:r>
            <a:r>
              <a:rPr lang="en-GB" dirty="0" err="1" smtClean="0"/>
              <a:t>amemtukuza</a:t>
            </a:r>
            <a:r>
              <a:rPr lang="en-GB" dirty="0" smtClean="0"/>
              <a:t> </a:t>
            </a:r>
            <a:r>
              <a:rPr lang="en-GB" dirty="0" err="1" smtClean="0"/>
              <a:t>Mwanawe</a:t>
            </a:r>
            <a:r>
              <a:rPr lang="en-GB" dirty="0" smtClean="0"/>
              <a:t> </a:t>
            </a:r>
            <a:r>
              <a:rPr lang="en-GB" dirty="0" err="1" smtClean="0"/>
              <a:t>Yesu</a:t>
            </a:r>
            <a:r>
              <a:rPr lang="en-GB" dirty="0" smtClean="0"/>
              <a:t> </a:t>
            </a:r>
            <a:r>
              <a:rPr lang="en-GB" dirty="0" err="1" smtClean="0"/>
              <a:t>ambaye</a:t>
            </a:r>
            <a:r>
              <a:rPr lang="en-GB" dirty="0" smtClean="0"/>
              <a:t> </a:t>
            </a:r>
            <a:r>
              <a:rPr lang="en-GB" dirty="0" err="1" smtClean="0"/>
              <a:t>ninyi</a:t>
            </a:r>
            <a:r>
              <a:rPr lang="en-GB" dirty="0" smtClean="0"/>
              <a:t> </a:t>
            </a:r>
            <a:r>
              <a:rPr lang="en-GB" dirty="0" err="1" smtClean="0"/>
              <a:t>mlimtoa</a:t>
            </a:r>
            <a:r>
              <a:rPr lang="en-GB" dirty="0" smtClean="0"/>
              <a:t> </a:t>
            </a:r>
            <a:r>
              <a:rPr lang="en-GB" dirty="0" err="1" smtClean="0"/>
              <a:t>ahukumiwe</a:t>
            </a:r>
            <a:r>
              <a:rPr lang="en-GB" dirty="0" smtClean="0"/>
              <a:t> </a:t>
            </a:r>
            <a:r>
              <a:rPr lang="en-GB" dirty="0" smtClean="0"/>
              <a:t>…. </a:t>
            </a:r>
            <a:r>
              <a:rPr lang="en-GB" b="1" dirty="0" err="1" smtClean="0"/>
              <a:t>Hivyo</a:t>
            </a:r>
            <a:r>
              <a:rPr lang="en-GB" b="1" dirty="0" smtClean="0"/>
              <a:t> </a:t>
            </a:r>
            <a:r>
              <a:rPr lang="en-GB" b="1" dirty="0" err="1" smtClean="0"/>
              <a:t>mkamwua</a:t>
            </a:r>
            <a:r>
              <a:rPr lang="en-GB" b="1" dirty="0" smtClean="0"/>
              <a:t> </a:t>
            </a:r>
            <a:r>
              <a:rPr lang="en-GB" b="1" dirty="0" err="1" smtClean="0"/>
              <a:t>aliye</a:t>
            </a:r>
            <a:r>
              <a:rPr lang="en-GB" b="1" dirty="0" smtClean="0"/>
              <a:t> </a:t>
            </a:r>
            <a:r>
              <a:rPr lang="en-GB" b="1" dirty="0" err="1" smtClean="0"/>
              <a:t>chanzo</a:t>
            </a:r>
            <a:r>
              <a:rPr lang="en-GB" b="1" dirty="0" smtClean="0"/>
              <a:t> cha </a:t>
            </a:r>
            <a:r>
              <a:rPr lang="en-GB" b="1" dirty="0" err="1" smtClean="0"/>
              <a:t>uzima</a:t>
            </a:r>
            <a:r>
              <a:rPr lang="en-GB" b="1" dirty="0" smtClean="0"/>
              <a:t>, </a:t>
            </a:r>
            <a:r>
              <a:rPr lang="en-GB" b="1" dirty="0" err="1" smtClean="0"/>
              <a:t>lakini</a:t>
            </a:r>
            <a:r>
              <a:rPr lang="en-GB" b="1" dirty="0" smtClean="0"/>
              <a:t> </a:t>
            </a:r>
            <a:r>
              <a:rPr lang="en-GB" b="1" i="1" dirty="0" err="1" smtClean="0"/>
              <a:t>Mungu</a:t>
            </a:r>
            <a:r>
              <a:rPr lang="en-GB" b="1" i="1" dirty="0" smtClean="0"/>
              <a:t> </a:t>
            </a:r>
            <a:r>
              <a:rPr lang="en-GB" b="1" dirty="0" err="1" smtClean="0"/>
              <a:t>akamfufua</a:t>
            </a:r>
            <a:r>
              <a:rPr lang="en-GB" b="1" dirty="0" smtClean="0"/>
              <a:t> </a:t>
            </a:r>
            <a:r>
              <a:rPr lang="en-GB" b="1" dirty="0" err="1" smtClean="0"/>
              <a:t>kutoka</a:t>
            </a:r>
            <a:r>
              <a:rPr lang="en-GB" b="1" dirty="0" smtClean="0"/>
              <a:t> </a:t>
            </a:r>
            <a:r>
              <a:rPr lang="en-GB" b="1" dirty="0" err="1" smtClean="0"/>
              <a:t>kwa</a:t>
            </a:r>
            <a:r>
              <a:rPr lang="en-GB" b="1" dirty="0" smtClean="0"/>
              <a:t> </a:t>
            </a:r>
            <a:r>
              <a:rPr lang="en-GB" b="1" dirty="0" err="1" smtClean="0"/>
              <a:t>wafu</a:t>
            </a:r>
            <a:r>
              <a:rPr lang="en-GB" b="1" dirty="0" smtClean="0"/>
              <a:t>. </a:t>
            </a:r>
            <a:r>
              <a:rPr lang="en-GB" b="1" dirty="0" err="1" smtClean="0"/>
              <a:t>Sisi</a:t>
            </a:r>
            <a:r>
              <a:rPr lang="en-GB" b="1" dirty="0" smtClean="0"/>
              <a:t> </a:t>
            </a:r>
            <a:r>
              <a:rPr lang="en-GB" b="1" dirty="0" err="1" smtClean="0"/>
              <a:t>tu</a:t>
            </a:r>
            <a:r>
              <a:rPr lang="en-GB" b="1" dirty="0" smtClean="0"/>
              <a:t> </a:t>
            </a:r>
            <a:r>
              <a:rPr lang="en-GB" b="1" dirty="0" err="1" smtClean="0"/>
              <a:t>mashahidi</a:t>
            </a:r>
            <a:r>
              <a:rPr lang="en-GB" b="1" dirty="0" smtClean="0"/>
              <a:t> </a:t>
            </a:r>
            <a:r>
              <a:rPr lang="en-GB" b="1" dirty="0" err="1" smtClean="0"/>
              <a:t>wa</a:t>
            </a:r>
            <a:r>
              <a:rPr lang="en-GB" b="1" dirty="0" smtClean="0"/>
              <a:t> mambo </a:t>
            </a:r>
            <a:r>
              <a:rPr lang="en-GB" b="1" dirty="0" err="1" smtClean="0"/>
              <a:t>haya</a:t>
            </a:r>
            <a:r>
              <a:rPr lang="en-GB" b="1" dirty="0" smtClean="0"/>
              <a:t>.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088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8.5  </a:t>
            </a:r>
            <a:r>
              <a:rPr lang="en-US" b="1" dirty="0" err="1" smtClean="0"/>
              <a:t>Uhusiano</a:t>
            </a:r>
            <a:r>
              <a:rPr lang="en-US" b="1" dirty="0" smtClean="0"/>
              <a:t> </a:t>
            </a:r>
            <a:r>
              <a:rPr lang="en-US" b="1" dirty="0" err="1" smtClean="0"/>
              <a:t>Wa</a:t>
            </a:r>
            <a:r>
              <a:rPr lang="en-US" b="1" dirty="0" smtClean="0"/>
              <a:t> </a:t>
            </a:r>
            <a:r>
              <a:rPr lang="en-US" b="1" dirty="0" err="1" smtClean="0"/>
              <a:t>Mungu</a:t>
            </a:r>
            <a:r>
              <a:rPr lang="en-US" b="1" dirty="0" smtClean="0"/>
              <a:t> Na </a:t>
            </a:r>
            <a:r>
              <a:rPr lang="en-US" b="1" dirty="0" err="1" smtClean="0"/>
              <a:t>Yesu</a:t>
            </a:r>
            <a:r>
              <a:rPr lang="en-US" b="1" dirty="0" smtClean="0"/>
              <a:t> / </a:t>
            </a:r>
            <a:r>
              <a:rPr lang="en-GB" dirty="0" smtClean="0"/>
              <a:t>The </a:t>
            </a:r>
            <a:r>
              <a:rPr lang="en-GB" dirty="0"/>
              <a:t>Relationship Of God With Jesus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43872"/>
          </a:xfrm>
        </p:spPr>
        <p:txBody>
          <a:bodyPr/>
          <a:lstStyle/>
          <a:p>
            <a:r>
              <a:rPr lang="en-GB" sz="1400" dirty="0" smtClean="0"/>
              <a:t>“The head of every man is Christ; and the head of the woman is the man; and the head of Christ is God” (1 Cor. 11:3). </a:t>
            </a:r>
            <a:r>
              <a:rPr lang="en-US" sz="3600" dirty="0" smtClean="0"/>
              <a:t>"</a:t>
            </a:r>
            <a:r>
              <a:rPr lang="en-US" sz="3600" dirty="0" err="1" smtClean="0"/>
              <a:t>kichwa</a:t>
            </a:r>
            <a:r>
              <a:rPr lang="en-US" sz="3600" dirty="0" smtClean="0"/>
              <a:t> cha </a:t>
            </a:r>
            <a:r>
              <a:rPr lang="en-US" sz="3600" dirty="0" err="1" smtClean="0"/>
              <a:t>kila</a:t>
            </a:r>
            <a:r>
              <a:rPr lang="en-US" sz="3600" dirty="0" smtClean="0"/>
              <a:t> </a:t>
            </a:r>
            <a:r>
              <a:rPr lang="en-US" sz="3600" dirty="0" err="1" smtClean="0"/>
              <a:t>mwanaume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Kristo;na</a:t>
            </a:r>
            <a:r>
              <a:rPr lang="en-US" sz="3600" dirty="0" smtClean="0"/>
              <a:t> </a:t>
            </a:r>
            <a:r>
              <a:rPr lang="en-US" sz="3600" dirty="0" err="1" smtClean="0"/>
              <a:t>kichwa</a:t>
            </a:r>
            <a:r>
              <a:rPr lang="en-US" sz="3600" dirty="0" smtClean="0"/>
              <a:t> cha </a:t>
            </a:r>
            <a:r>
              <a:rPr lang="en-US" sz="3600" dirty="0" err="1" smtClean="0"/>
              <a:t>mwanamke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mwanamume</a:t>
            </a:r>
            <a:r>
              <a:rPr lang="en-US" sz="3600" dirty="0" smtClean="0"/>
              <a:t>; na </a:t>
            </a:r>
            <a:r>
              <a:rPr lang="en-US" sz="3600" dirty="0" err="1" smtClean="0"/>
              <a:t>kichwa</a:t>
            </a:r>
            <a:r>
              <a:rPr lang="en-US" sz="3600" dirty="0" smtClean="0"/>
              <a:t> cha </a:t>
            </a:r>
            <a:r>
              <a:rPr lang="en-US" sz="3600" dirty="0" err="1" smtClean="0"/>
              <a:t>Kristo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Mungu</a:t>
            </a:r>
            <a:r>
              <a:rPr lang="en-US" sz="3600" dirty="0" smtClean="0"/>
              <a:t>"(1Kor 11:3). </a:t>
            </a:r>
            <a:endParaRPr lang="en-GB" sz="3600" dirty="0" smtClean="0"/>
          </a:p>
          <a:p>
            <a:r>
              <a:rPr lang="en-GB" sz="1200" dirty="0" smtClean="0"/>
              <a:t>Thus </a:t>
            </a:r>
            <a:r>
              <a:rPr lang="en-GB" sz="1200" dirty="0" smtClean="0"/>
              <a:t>“Christ is God’s” (1 Cor. </a:t>
            </a:r>
            <a:r>
              <a:rPr lang="en-GB" sz="1200" dirty="0" smtClean="0"/>
              <a:t>3:23). </a:t>
            </a:r>
            <a:r>
              <a:rPr lang="en-US" sz="3600" dirty="0" err="1" smtClean="0"/>
              <a:t>Hivyo"Kristo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wa</a:t>
            </a:r>
            <a:r>
              <a:rPr lang="en-US" sz="3600" dirty="0" smtClean="0"/>
              <a:t> </a:t>
            </a:r>
            <a:r>
              <a:rPr lang="en-US" sz="3600" dirty="0" err="1" smtClean="0"/>
              <a:t>Mungu</a:t>
            </a:r>
            <a:r>
              <a:rPr lang="en-US" sz="3600" dirty="0" smtClean="0"/>
              <a:t>"(1Kor 3:23), </a:t>
            </a:r>
            <a:r>
              <a:rPr lang="en-US" sz="3600" dirty="0" err="1" smtClean="0"/>
              <a:t>kama</a:t>
            </a:r>
            <a:r>
              <a:rPr lang="en-US" sz="3600" dirty="0" smtClean="0"/>
              <a:t> </a:t>
            </a:r>
            <a:r>
              <a:rPr lang="en-US" sz="3600" dirty="0" err="1" smtClean="0"/>
              <a:t>mke</a:t>
            </a:r>
            <a:r>
              <a:rPr lang="en-US" sz="3600" dirty="0" smtClean="0"/>
              <a:t> </a:t>
            </a:r>
            <a:r>
              <a:rPr lang="en-US" sz="3600" dirty="0" err="1" smtClean="0"/>
              <a:t>anavyomhusu</a:t>
            </a:r>
            <a:r>
              <a:rPr lang="en-US" sz="3600" dirty="0" smtClean="0"/>
              <a:t> </a:t>
            </a:r>
            <a:r>
              <a:rPr lang="en-US" sz="3600" dirty="0" err="1" smtClean="0"/>
              <a:t>mwanamume</a:t>
            </a:r>
            <a:endParaRPr lang="en-GB" sz="3600" dirty="0" smtClean="0"/>
          </a:p>
          <a:p>
            <a:r>
              <a:rPr lang="en-US" sz="3600" dirty="0" smtClean="0"/>
              <a:t> </a:t>
            </a:r>
            <a:endParaRPr lang="en-GB" sz="36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 fontScale="92500"/>
          </a:bodyPr>
          <a:lstStyle/>
          <a:p>
            <a:endParaRPr lang="en-GB" dirty="0" smtClean="0"/>
          </a:p>
          <a:p>
            <a:r>
              <a:rPr lang="en-GB" sz="3600" dirty="0" smtClean="0"/>
              <a:t>“The God and Father of our Lord Jesus Christ” (1 Pet. 1:3; Eph. 1:17) even after Christ’s ascension to heaven</a:t>
            </a:r>
            <a:r>
              <a:rPr lang="en-GB" sz="3600" dirty="0" smtClean="0"/>
              <a:t>. </a:t>
            </a:r>
            <a:r>
              <a:rPr lang="en-US" sz="3600" dirty="0" err="1" smtClean="0"/>
              <a:t>Uhakika</a:t>
            </a:r>
            <a:r>
              <a:rPr lang="en-US" sz="3600" dirty="0" smtClean="0"/>
              <a:t> </a:t>
            </a:r>
            <a:r>
              <a:rPr lang="en-US" sz="3600" dirty="0" err="1" smtClean="0"/>
              <a:t>wa</a:t>
            </a:r>
            <a:r>
              <a:rPr lang="en-US" sz="3600" dirty="0" smtClean="0"/>
              <a:t> </a:t>
            </a:r>
            <a:r>
              <a:rPr lang="en-US" sz="3600" dirty="0" err="1" smtClean="0"/>
              <a:t>kwamba</a:t>
            </a:r>
            <a:r>
              <a:rPr lang="en-US" sz="3600" dirty="0" smtClean="0"/>
              <a:t> </a:t>
            </a:r>
            <a:r>
              <a:rPr lang="en-US" sz="3600" dirty="0" err="1" smtClean="0"/>
              <a:t>Mungu</a:t>
            </a:r>
            <a:r>
              <a:rPr lang="en-US" sz="3600" dirty="0" smtClean="0"/>
              <a:t> </a:t>
            </a:r>
            <a:r>
              <a:rPr lang="en-US" sz="3600" dirty="0" err="1" smtClean="0"/>
              <a:t>amesemwa</a:t>
            </a:r>
            <a:r>
              <a:rPr lang="en-US" sz="3600" dirty="0" smtClean="0"/>
              <a:t>  </a:t>
            </a:r>
            <a:r>
              <a:rPr lang="en-US" sz="3600" dirty="0" err="1" smtClean="0"/>
              <a:t>kuwa</a:t>
            </a:r>
            <a:r>
              <a:rPr lang="en-US" sz="3600" dirty="0" smtClean="0"/>
              <a:t> </a:t>
            </a:r>
            <a:r>
              <a:rPr lang="en-US" sz="3600" dirty="0" err="1" smtClean="0"/>
              <a:t>ni"Mungu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Baba </a:t>
            </a:r>
            <a:r>
              <a:rPr lang="en-US" sz="3600" dirty="0" err="1" smtClean="0"/>
              <a:t>wa</a:t>
            </a:r>
            <a:r>
              <a:rPr lang="en-US" sz="3600" dirty="0" smtClean="0"/>
              <a:t> bwana </a:t>
            </a:r>
            <a:r>
              <a:rPr lang="en-US" sz="3600" dirty="0" err="1" smtClean="0"/>
              <a:t>wetu</a:t>
            </a:r>
            <a:r>
              <a:rPr lang="en-US" sz="3600" dirty="0" smtClean="0"/>
              <a:t> </a:t>
            </a:r>
            <a:r>
              <a:rPr lang="en-US" sz="3600" dirty="0" err="1" smtClean="0"/>
              <a:t>Yesu</a:t>
            </a:r>
            <a:r>
              <a:rPr lang="en-US" sz="3600" dirty="0" smtClean="0"/>
              <a:t> </a:t>
            </a:r>
            <a:r>
              <a:rPr lang="en-US" sz="3600" dirty="0" err="1" smtClean="0"/>
              <a:t>Kristo</a:t>
            </a:r>
            <a:r>
              <a:rPr lang="en-US" sz="3600" dirty="0" smtClean="0"/>
              <a:t>”(1Petro 1:3; </a:t>
            </a:r>
            <a:r>
              <a:rPr lang="en-US" sz="3600" dirty="0" err="1" smtClean="0"/>
              <a:t>Efe</a:t>
            </a:r>
            <a:r>
              <a:rPr lang="en-US" sz="3600" dirty="0" smtClean="0"/>
              <a:t> 1:17) </a:t>
            </a:r>
            <a:r>
              <a:rPr lang="en-US" sz="3600" dirty="0" err="1" smtClean="0"/>
              <a:t>hata</a:t>
            </a:r>
            <a:r>
              <a:rPr lang="en-US" sz="3600" dirty="0" smtClean="0"/>
              <a:t> </a:t>
            </a:r>
            <a:r>
              <a:rPr lang="en-US" sz="3600" dirty="0" err="1" smtClean="0"/>
              <a:t>baada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Kristo</a:t>
            </a:r>
            <a:r>
              <a:rPr lang="en-US" sz="3600" dirty="0" smtClean="0"/>
              <a:t> </a:t>
            </a:r>
            <a:r>
              <a:rPr lang="en-US" sz="3600" dirty="0" err="1" smtClean="0"/>
              <a:t>kupaa</a:t>
            </a:r>
            <a:r>
              <a:rPr lang="en-US" sz="3600" dirty="0" smtClean="0"/>
              <a:t> </a:t>
            </a:r>
            <a:r>
              <a:rPr lang="en-US" sz="3600" dirty="0" err="1" smtClean="0"/>
              <a:t>kwenda</a:t>
            </a:r>
            <a:r>
              <a:rPr lang="en-US" sz="3600" dirty="0" smtClean="0"/>
              <a:t> </a:t>
            </a:r>
            <a:r>
              <a:rPr lang="en-US" sz="3600" dirty="0" err="1" smtClean="0"/>
              <a:t>mbinguni</a:t>
            </a:r>
            <a:r>
              <a:rPr lang="en-US" sz="3600" dirty="0" smtClean="0"/>
              <a:t>, </a:t>
            </a:r>
            <a:r>
              <a:rPr lang="en-US" sz="3600" dirty="0" err="1" smtClean="0"/>
              <a:t>kunaonyesha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kuwa</a:t>
            </a:r>
            <a:r>
              <a:rPr lang="en-US" sz="3600" dirty="0" smtClean="0"/>
              <a:t> </a:t>
            </a:r>
            <a:r>
              <a:rPr lang="en-US" sz="3600" dirty="0" err="1" smtClean="0"/>
              <a:t>huu</a:t>
            </a:r>
            <a:r>
              <a:rPr lang="en-US" sz="3600" dirty="0" smtClean="0"/>
              <a:t> </a:t>
            </a:r>
            <a:r>
              <a:rPr lang="en-US" sz="3600" dirty="0" err="1" smtClean="0"/>
              <a:t>sasa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uhusiano</a:t>
            </a:r>
            <a:r>
              <a:rPr lang="en-US" sz="3600" dirty="0" smtClean="0"/>
              <a:t> </a:t>
            </a:r>
            <a:r>
              <a:rPr lang="en-US" sz="3600" dirty="0" err="1" smtClean="0"/>
              <a:t>wao</a:t>
            </a:r>
            <a:r>
              <a:rPr lang="en-US" sz="3600" dirty="0" smtClean="0"/>
              <a:t>, </a:t>
            </a:r>
            <a:r>
              <a:rPr lang="en-US" sz="3600" dirty="0" err="1" smtClean="0"/>
              <a:t>kama</a:t>
            </a:r>
            <a:r>
              <a:rPr lang="en-US" sz="3600" dirty="0" smtClean="0"/>
              <a:t> </a:t>
            </a:r>
            <a:r>
              <a:rPr lang="en-US" sz="3600" dirty="0" err="1" smtClean="0"/>
              <a:t>ulivyokuwapo</a:t>
            </a:r>
            <a:r>
              <a:rPr lang="en-US" sz="3600" dirty="0" smtClean="0"/>
              <a:t> </a:t>
            </a:r>
            <a:r>
              <a:rPr lang="en-US" sz="3600" dirty="0" err="1" smtClean="0"/>
              <a:t>wakati</a:t>
            </a:r>
            <a:r>
              <a:rPr lang="en-US" sz="3600" dirty="0" smtClean="0"/>
              <a:t> </a:t>
            </a:r>
            <a:r>
              <a:rPr lang="en-US" sz="3600" dirty="0" err="1" smtClean="0"/>
              <a:t>wa</a:t>
            </a:r>
            <a:r>
              <a:rPr lang="en-US" sz="3600" dirty="0" smtClean="0"/>
              <a:t> </a:t>
            </a:r>
            <a:r>
              <a:rPr lang="en-US" sz="3600" dirty="0" err="1" smtClean="0"/>
              <a:t>maisha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mwili</a:t>
            </a:r>
            <a:r>
              <a:rPr lang="en-US" sz="3600" dirty="0" smtClean="0"/>
              <a:t> </a:t>
            </a:r>
            <a:r>
              <a:rPr lang="en-US" sz="3600" dirty="0" err="1" smtClean="0"/>
              <a:t>hapa</a:t>
            </a:r>
            <a:r>
              <a:rPr lang="en-US" sz="3600" dirty="0" smtClean="0"/>
              <a:t> </a:t>
            </a:r>
            <a:r>
              <a:rPr lang="en-US" sz="3600" dirty="0" err="1" smtClean="0"/>
              <a:t>duniani</a:t>
            </a:r>
            <a:r>
              <a:rPr lang="en-US" sz="3600" dirty="0" smtClean="0"/>
              <a:t>. </a:t>
            </a:r>
            <a:endParaRPr lang="en-GB" sz="36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“The temple of my God...the name of my God...the city of my God” (Rev. 3:12). </a:t>
            </a:r>
            <a:r>
              <a:rPr lang="en-US" sz="3200" dirty="0" err="1" smtClean="0"/>
              <a:t>Analitaja"hekalu</a:t>
            </a:r>
            <a:r>
              <a:rPr lang="en-US" sz="3200" dirty="0" smtClean="0"/>
              <a:t> la </a:t>
            </a:r>
            <a:r>
              <a:rPr lang="en-US" sz="3200" dirty="0" err="1" smtClean="0"/>
              <a:t>Mungu</a:t>
            </a:r>
            <a:r>
              <a:rPr lang="en-US" sz="3200" dirty="0" smtClean="0"/>
              <a:t> </a:t>
            </a:r>
            <a:r>
              <a:rPr lang="en-US" sz="3200" dirty="0" err="1" smtClean="0"/>
              <a:t>wangu</a:t>
            </a:r>
            <a:r>
              <a:rPr lang="en-US" sz="3200" dirty="0" smtClean="0"/>
              <a:t>…. </a:t>
            </a:r>
            <a:r>
              <a:rPr lang="en-US" sz="3200" dirty="0" err="1" smtClean="0"/>
              <a:t>Jina</a:t>
            </a:r>
            <a:r>
              <a:rPr lang="en-US" sz="3200" dirty="0" smtClean="0"/>
              <a:t> la </a:t>
            </a:r>
            <a:r>
              <a:rPr lang="en-US" sz="3200" dirty="0" err="1" smtClean="0"/>
              <a:t>Mungu</a:t>
            </a:r>
            <a:r>
              <a:rPr lang="en-US" sz="3200" dirty="0" smtClean="0"/>
              <a:t> </a:t>
            </a:r>
            <a:r>
              <a:rPr lang="en-US" sz="3200" dirty="0" err="1" smtClean="0"/>
              <a:t>wangu</a:t>
            </a:r>
            <a:r>
              <a:rPr lang="en-US" sz="3200" dirty="0" smtClean="0"/>
              <a:t>…… </a:t>
            </a:r>
            <a:r>
              <a:rPr lang="en-US" sz="3200" dirty="0" err="1" smtClean="0"/>
              <a:t>mji</a:t>
            </a:r>
            <a:r>
              <a:rPr lang="en-US" sz="3200" dirty="0" smtClean="0"/>
              <a:t> </a:t>
            </a:r>
            <a:r>
              <a:rPr lang="en-US" sz="3200" dirty="0" err="1" smtClean="0"/>
              <a:t>wa</a:t>
            </a:r>
            <a:r>
              <a:rPr lang="en-US" sz="3200" dirty="0" smtClean="0"/>
              <a:t> </a:t>
            </a:r>
            <a:r>
              <a:rPr lang="en-US" sz="3200" dirty="0" err="1" smtClean="0"/>
              <a:t>Mungu</a:t>
            </a:r>
            <a:r>
              <a:rPr lang="en-US" sz="3200" dirty="0" smtClean="0"/>
              <a:t> </a:t>
            </a:r>
            <a:r>
              <a:rPr lang="en-US" sz="3200" dirty="0" err="1" smtClean="0"/>
              <a:t>wangu</a:t>
            </a:r>
            <a:r>
              <a:rPr lang="en-US" sz="3200" dirty="0" smtClean="0"/>
              <a:t>"(</a:t>
            </a:r>
            <a:r>
              <a:rPr lang="en-US" sz="3200" dirty="0" err="1" smtClean="0"/>
              <a:t>Uf</a:t>
            </a:r>
            <a:r>
              <a:rPr lang="en-US" sz="3200" dirty="0" smtClean="0"/>
              <a:t> 3:12).  </a:t>
            </a:r>
            <a:r>
              <a:rPr lang="en-GB" sz="3200" dirty="0" smtClean="0"/>
              <a:t>This proves that Jesus even now thinks of the Father as his God. He spoke of ascending “unto my Father, and your Father; and to my God, and your God” (Jn. 20:17). </a:t>
            </a:r>
            <a:r>
              <a:rPr lang="en-US" sz="3200" dirty="0" err="1" smtClean="0"/>
              <a:t>Alisema</a:t>
            </a:r>
            <a:r>
              <a:rPr lang="en-US" sz="3200" dirty="0" smtClean="0"/>
              <a:t> </a:t>
            </a:r>
            <a:r>
              <a:rPr lang="en-US" sz="3200" dirty="0" err="1" smtClean="0"/>
              <a:t>napaa</a:t>
            </a:r>
            <a:r>
              <a:rPr lang="en-US" sz="3200" dirty="0" smtClean="0"/>
              <a:t> </a:t>
            </a:r>
            <a:r>
              <a:rPr lang="en-US" sz="3200" dirty="0" err="1" smtClean="0"/>
              <a:t>kwenda</a:t>
            </a:r>
            <a:r>
              <a:rPr lang="en-US" sz="3200" dirty="0" smtClean="0"/>
              <a:t> </a:t>
            </a:r>
            <a:r>
              <a:rPr lang="en-US" sz="3200" dirty="0" err="1" smtClean="0"/>
              <a:t>kwa</a:t>
            </a:r>
            <a:r>
              <a:rPr lang="en-US" sz="3200" dirty="0" smtClean="0"/>
              <a:t> "Baba </a:t>
            </a:r>
            <a:r>
              <a:rPr lang="en-US" sz="3200" dirty="0" err="1" smtClean="0"/>
              <a:t>yangu</a:t>
            </a:r>
            <a:r>
              <a:rPr lang="en-US" sz="3200" dirty="0" smtClean="0"/>
              <a:t> na Baba </a:t>
            </a:r>
            <a:r>
              <a:rPr lang="en-US" sz="3200" dirty="0" err="1" smtClean="0"/>
              <a:t>yenu</a:t>
            </a:r>
            <a:r>
              <a:rPr lang="en-US" sz="3200" dirty="0" smtClean="0"/>
              <a:t>; na </a:t>
            </a:r>
            <a:r>
              <a:rPr lang="en-US" sz="3200" dirty="0" err="1" smtClean="0"/>
              <a:t>kwa</a:t>
            </a:r>
            <a:r>
              <a:rPr lang="en-US" sz="3200" dirty="0" smtClean="0"/>
              <a:t> </a:t>
            </a:r>
            <a:r>
              <a:rPr lang="en-US" sz="3200" dirty="0" err="1" smtClean="0"/>
              <a:t>Mungu</a:t>
            </a:r>
            <a:r>
              <a:rPr lang="en-US" sz="3200" dirty="0" smtClean="0"/>
              <a:t> </a:t>
            </a:r>
            <a:r>
              <a:rPr lang="en-US" sz="3200" dirty="0" err="1" smtClean="0"/>
              <a:t>wangu</a:t>
            </a:r>
            <a:r>
              <a:rPr lang="en-US" sz="3200" dirty="0" smtClean="0"/>
              <a:t> na </a:t>
            </a:r>
            <a:r>
              <a:rPr lang="en-US" sz="3200" dirty="0" err="1" smtClean="0"/>
              <a:t>Mungu</a:t>
            </a:r>
            <a:r>
              <a:rPr lang="en-US" sz="3200" dirty="0" smtClean="0"/>
              <a:t> </a:t>
            </a:r>
            <a:r>
              <a:rPr lang="en-US" sz="3200" dirty="0" err="1" smtClean="0"/>
              <a:t>wenu</a:t>
            </a:r>
            <a:r>
              <a:rPr lang="en-US" sz="3200" dirty="0" smtClean="0"/>
              <a:t>"(</a:t>
            </a:r>
            <a:r>
              <a:rPr lang="en-US" sz="3200" dirty="0" err="1" smtClean="0"/>
              <a:t>Yohana</a:t>
            </a:r>
            <a:r>
              <a:rPr lang="en-US" sz="3200" dirty="0" smtClean="0"/>
              <a:t> 20:17). </a:t>
            </a:r>
            <a:endParaRPr lang="en-GB" sz="32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733024"/>
          </a:xfrm>
        </p:spPr>
        <p:txBody>
          <a:bodyPr>
            <a:normAutofit/>
          </a:bodyPr>
          <a:lstStyle/>
          <a:p>
            <a:r>
              <a:rPr lang="en-GB" dirty="0" smtClean="0"/>
              <a:t>www.biblebasicsonline.com</a:t>
            </a:r>
            <a:br>
              <a:rPr lang="en-GB" dirty="0" smtClean="0"/>
            </a:br>
            <a:r>
              <a:rPr lang="en-GB" dirty="0" smtClean="0"/>
              <a:t>www.carelinks.net</a:t>
            </a:r>
            <a:br>
              <a:rPr lang="en-GB" dirty="0" smtClean="0"/>
            </a:br>
            <a:r>
              <a:rPr lang="en-GB" dirty="0" smtClean="0"/>
              <a:t>Email: info@carelinks.net</a:t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Somo</a:t>
            </a:r>
            <a:r>
              <a:rPr lang="en-US" b="1" dirty="0" smtClean="0"/>
              <a:t> La 8  :  </a:t>
            </a:r>
            <a:r>
              <a:rPr lang="en-US" b="1" dirty="0" err="1" smtClean="0"/>
              <a:t>Maswali</a:t>
            </a:r>
            <a:r>
              <a:rPr lang="en-GB" b="1" i="1" dirty="0" smtClean="0"/>
              <a:t/>
            </a:r>
            <a:br>
              <a:rPr lang="en-GB" b="1" i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532859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Je! </a:t>
            </a:r>
            <a:r>
              <a:rPr lang="en-US" dirty="0" err="1" smtClean="0"/>
              <a:t>Biblia</a:t>
            </a:r>
            <a:r>
              <a:rPr lang="en-US" dirty="0" smtClean="0"/>
              <a:t> </a:t>
            </a:r>
            <a:r>
              <a:rPr lang="en-US" dirty="0" err="1" smtClean="0"/>
              <a:t>inafundisha</a:t>
            </a:r>
            <a:r>
              <a:rPr lang="en-US" dirty="0" smtClean="0"/>
              <a:t> </a:t>
            </a:r>
            <a:r>
              <a:rPr lang="en-US" dirty="0" err="1" smtClean="0"/>
              <a:t>kwamba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utatu</a:t>
            </a:r>
            <a:r>
              <a:rPr lang="en-US" dirty="0" smtClean="0"/>
              <a:t> </a:t>
            </a:r>
            <a:r>
              <a:rPr lang="en-US" dirty="0" err="1" smtClean="0"/>
              <a:t>pamoja</a:t>
            </a:r>
            <a:r>
              <a:rPr lang="en-US" dirty="0" smtClean="0"/>
              <a:t>?</a:t>
            </a:r>
            <a:endParaRPr lang="en-GB" dirty="0" smtClean="0"/>
          </a:p>
          <a:p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Orodhesha</a:t>
            </a:r>
            <a:r>
              <a:rPr lang="en-US" dirty="0" smtClean="0"/>
              <a:t> </a:t>
            </a:r>
            <a:r>
              <a:rPr lang="en-US" dirty="0" err="1" smtClean="0"/>
              <a:t>tofauti</a:t>
            </a:r>
            <a:r>
              <a:rPr lang="en-US" dirty="0" smtClean="0"/>
              <a:t> </a:t>
            </a:r>
            <a:r>
              <a:rPr lang="en-US" dirty="0" err="1" smtClean="0"/>
              <a:t>tatu</a:t>
            </a:r>
            <a:r>
              <a:rPr lang="en-US" dirty="0" smtClean="0"/>
              <a:t> </a:t>
            </a:r>
            <a:r>
              <a:rPr lang="en-US" dirty="0" err="1" smtClean="0"/>
              <a:t>kati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na </a:t>
            </a:r>
            <a:r>
              <a:rPr lang="en-US" dirty="0" err="1" smtClean="0"/>
              <a:t>Yesu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/>
              <a:t>3.	Ni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njia</a:t>
            </a:r>
            <a:r>
              <a:rPr lang="en-US" dirty="0" smtClean="0"/>
              <a:t> </a:t>
            </a:r>
            <a:r>
              <a:rPr lang="en-US" dirty="0" err="1" smtClean="0"/>
              <a:t>zipi</a:t>
            </a:r>
            <a:r>
              <a:rPr lang="en-US" dirty="0" smtClean="0"/>
              <a:t> </a:t>
            </a:r>
            <a:r>
              <a:rPr lang="en-US" dirty="0" err="1" smtClean="0"/>
              <a:t>zifuatazo</a:t>
            </a:r>
            <a:r>
              <a:rPr lang="en-US" dirty="0" smtClean="0"/>
              <a:t> 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tofauti</a:t>
            </a:r>
            <a:r>
              <a:rPr lang="en-US" dirty="0" smtClean="0"/>
              <a:t> </a:t>
            </a:r>
            <a:r>
              <a:rPr lang="en-US" dirty="0" err="1" smtClean="0"/>
              <a:t>nasi</a:t>
            </a:r>
            <a:r>
              <a:rPr lang="en-US" dirty="0" smtClean="0"/>
              <a:t>?</a:t>
            </a:r>
            <a:endParaRPr lang="en-GB" dirty="0" smtClean="0"/>
          </a:p>
          <a:p>
            <a:r>
              <a:rPr lang="en-US" dirty="0" smtClean="0"/>
              <a:t>a)</a:t>
            </a:r>
            <a:r>
              <a:rPr lang="en-US" dirty="0" err="1" smtClean="0"/>
              <a:t>Kamwe</a:t>
            </a:r>
            <a:r>
              <a:rPr lang="en-US" dirty="0" smtClean="0"/>
              <a:t> </a:t>
            </a:r>
            <a:r>
              <a:rPr lang="en-US" dirty="0" err="1" smtClean="0"/>
              <a:t>hakutenda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endParaRPr lang="en-GB" dirty="0" smtClean="0"/>
          </a:p>
          <a:p>
            <a:r>
              <a:rPr lang="en-US" dirty="0" smtClean="0"/>
              <a:t>b)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mwana</a:t>
            </a:r>
            <a:r>
              <a:rPr lang="en-US" dirty="0" smtClean="0"/>
              <a:t> </a:t>
            </a:r>
            <a:r>
              <a:rPr lang="en-US" dirty="0" err="1" smtClean="0"/>
              <a:t>pekee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endParaRPr lang="en-GB" dirty="0" smtClean="0"/>
          </a:p>
          <a:p>
            <a:r>
              <a:rPr lang="en-US" dirty="0" smtClean="0"/>
              <a:t>c)</a:t>
            </a:r>
            <a:r>
              <a:rPr lang="en-US" dirty="0" err="1" smtClean="0"/>
              <a:t>Hakuweza</a:t>
            </a:r>
            <a:r>
              <a:rPr lang="en-US" dirty="0" smtClean="0"/>
              <a:t> </a:t>
            </a:r>
            <a:r>
              <a:rPr lang="en-US" dirty="0" err="1" smtClean="0"/>
              <a:t>kamwe</a:t>
            </a:r>
            <a:r>
              <a:rPr lang="en-US" dirty="0" smtClean="0"/>
              <a:t> </a:t>
            </a:r>
            <a:r>
              <a:rPr lang="en-US" dirty="0" err="1" smtClean="0"/>
              <a:t>kutenda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endParaRPr lang="en-GB" dirty="0" smtClean="0"/>
          </a:p>
          <a:p>
            <a:r>
              <a:rPr lang="en-US" dirty="0" smtClean="0"/>
              <a:t>d)</a:t>
            </a:r>
            <a:r>
              <a:rPr lang="en-US" dirty="0" err="1" smtClean="0"/>
              <a:t>Alilazimishwa</a:t>
            </a:r>
            <a:r>
              <a:rPr lang="en-US" dirty="0" smtClean="0"/>
              <a:t> na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kuwa</a:t>
            </a:r>
            <a:r>
              <a:rPr lang="en-US" dirty="0" smtClean="0"/>
              <a:t> </a:t>
            </a:r>
            <a:r>
              <a:rPr lang="en-US" dirty="0" err="1" smtClean="0"/>
              <a:t>mwenye</a:t>
            </a:r>
            <a:r>
              <a:rPr lang="en-US" dirty="0" smtClean="0"/>
              <a:t> </a:t>
            </a:r>
            <a:r>
              <a:rPr lang="en-US" dirty="0" err="1" smtClean="0"/>
              <a:t>haki</a:t>
            </a:r>
            <a:endParaRPr lang="en-GB" dirty="0" smtClean="0"/>
          </a:p>
          <a:p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/>
              <a:t>4	 Ni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nji</a:t>
            </a:r>
            <a:r>
              <a:rPr lang="en-US" dirty="0" smtClean="0"/>
              <a:t> </a:t>
            </a:r>
            <a:r>
              <a:rPr lang="en-US" dirty="0" err="1" smtClean="0"/>
              <a:t>zipi</a:t>
            </a:r>
            <a:r>
              <a:rPr lang="en-US" dirty="0" smtClean="0"/>
              <a:t> </a:t>
            </a:r>
            <a:r>
              <a:rPr lang="en-US" dirty="0" err="1" smtClean="0"/>
              <a:t>zifuatazo</a:t>
            </a:r>
            <a:r>
              <a:rPr lang="en-US" dirty="0" smtClean="0"/>
              <a:t> 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pamoja</a:t>
            </a:r>
            <a:r>
              <a:rPr lang="en-US" dirty="0" smtClean="0"/>
              <a:t> na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endParaRPr lang="en-GB" dirty="0" smtClean="0"/>
          </a:p>
          <a:p>
            <a:r>
              <a:rPr lang="en-US" dirty="0" smtClean="0"/>
              <a:t>a)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asili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wakati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maisha</a:t>
            </a:r>
            <a:r>
              <a:rPr lang="en-US" dirty="0" smtClean="0"/>
              <a:t> </a:t>
            </a:r>
            <a:r>
              <a:rPr lang="en-US" dirty="0" err="1" smtClean="0"/>
              <a:t>yake</a:t>
            </a:r>
            <a:r>
              <a:rPr lang="en-US" dirty="0" smtClean="0"/>
              <a:t> </a:t>
            </a:r>
            <a:r>
              <a:rPr lang="en-US" dirty="0" err="1" smtClean="0"/>
              <a:t>duniani</a:t>
            </a:r>
            <a:endParaRPr lang="en-GB" dirty="0" smtClean="0"/>
          </a:p>
          <a:p>
            <a:r>
              <a:rPr lang="en-US" dirty="0" smtClean="0"/>
              <a:t>b)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tabia</a:t>
            </a:r>
            <a:r>
              <a:rPr lang="en-US" dirty="0" smtClean="0"/>
              <a:t> </a:t>
            </a:r>
            <a:r>
              <a:rPr lang="en-US" dirty="0" err="1" smtClean="0"/>
              <a:t>timilifu</a:t>
            </a:r>
            <a:r>
              <a:rPr lang="en-US" dirty="0" smtClean="0"/>
              <a:t> </a:t>
            </a:r>
            <a:r>
              <a:rPr lang="en-US" dirty="0" err="1" smtClean="0"/>
              <a:t>kama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endParaRPr lang="en-GB" dirty="0" smtClean="0"/>
          </a:p>
          <a:p>
            <a:r>
              <a:rPr lang="en-US" dirty="0" smtClean="0"/>
              <a:t>    c)</a:t>
            </a:r>
            <a:r>
              <a:rPr lang="en-US" dirty="0" err="1" smtClean="0"/>
              <a:t>Alijua</a:t>
            </a:r>
            <a:r>
              <a:rPr lang="en-US" dirty="0" smtClean="0"/>
              <a:t> </a:t>
            </a:r>
            <a:r>
              <a:rPr lang="en-US" dirty="0" err="1" smtClean="0"/>
              <a:t>sana</a:t>
            </a:r>
            <a:r>
              <a:rPr lang="en-US" dirty="0" smtClean="0"/>
              <a:t> </a:t>
            </a:r>
            <a:r>
              <a:rPr lang="en-US" dirty="0" err="1" smtClean="0"/>
              <a:t>kama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endParaRPr lang="en-GB" dirty="0" smtClean="0"/>
          </a:p>
          <a:p>
            <a:r>
              <a:rPr lang="en-US" dirty="0" smtClean="0"/>
              <a:t>    d) 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moja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moja</a:t>
            </a:r>
            <a:r>
              <a:rPr lang="en-US" dirty="0" smtClean="0"/>
              <a:t> </a:t>
            </a:r>
            <a:r>
              <a:rPr lang="en-US" dirty="0" err="1" smtClean="0"/>
              <a:t>sawa</a:t>
            </a:r>
            <a:r>
              <a:rPr lang="en-US" dirty="0" smtClean="0"/>
              <a:t> na </a:t>
            </a:r>
            <a:r>
              <a:rPr lang="en-US" dirty="0" err="1" smtClean="0"/>
              <a:t>Mungu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32859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5. 	Ni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njia</a:t>
            </a:r>
            <a:r>
              <a:rPr lang="en-US" dirty="0" smtClean="0"/>
              <a:t> </a:t>
            </a:r>
            <a:r>
              <a:rPr lang="en-US" dirty="0" err="1" smtClean="0"/>
              <a:t>zipi</a:t>
            </a:r>
            <a:r>
              <a:rPr lang="en-US" dirty="0" smtClean="0"/>
              <a:t> </a:t>
            </a:r>
            <a:r>
              <a:rPr lang="en-US" dirty="0" err="1" smtClean="0"/>
              <a:t>zifuatazo</a:t>
            </a:r>
            <a:r>
              <a:rPr lang="en-US" dirty="0" smtClean="0"/>
              <a:t> 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kama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?</a:t>
            </a:r>
            <a:endParaRPr lang="en-GB" dirty="0" smtClean="0"/>
          </a:p>
          <a:p>
            <a:r>
              <a:rPr lang="en-US" dirty="0" smtClean="0"/>
              <a:t>a)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majaribu</a:t>
            </a:r>
            <a:r>
              <a:rPr lang="en-US" dirty="0" smtClean="0"/>
              <a:t> </a:t>
            </a:r>
            <a:r>
              <a:rPr lang="en-US" dirty="0" err="1" smtClean="0"/>
              <a:t>yetu</a:t>
            </a:r>
            <a:r>
              <a:rPr lang="en-US" dirty="0" smtClean="0"/>
              <a:t> </a:t>
            </a:r>
            <a:r>
              <a:rPr lang="en-US" dirty="0" err="1" smtClean="0"/>
              <a:t>yote</a:t>
            </a:r>
            <a:r>
              <a:rPr lang="en-US" dirty="0" smtClean="0"/>
              <a:t> na </a:t>
            </a:r>
            <a:r>
              <a:rPr lang="en-US" dirty="0" err="1" smtClean="0"/>
              <a:t>yapatikanayo</a:t>
            </a:r>
            <a:r>
              <a:rPr lang="en-US" dirty="0" smtClean="0"/>
              <a:t> na </a:t>
            </a:r>
            <a:r>
              <a:rPr lang="en-US" dirty="0" err="1" smtClean="0"/>
              <a:t>wanadamu</a:t>
            </a:r>
            <a:endParaRPr lang="en-GB" dirty="0" smtClean="0"/>
          </a:p>
          <a:p>
            <a:r>
              <a:rPr lang="en-US" dirty="0" smtClean="0"/>
              <a:t>b)</a:t>
            </a:r>
            <a:r>
              <a:rPr lang="en-US" dirty="0" err="1" smtClean="0"/>
              <a:t>Alitenda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r>
              <a:rPr lang="en-US" dirty="0" smtClean="0"/>
              <a:t> </a:t>
            </a:r>
            <a:r>
              <a:rPr lang="en-US" dirty="0" err="1" smtClean="0"/>
              <a:t>wakati</a:t>
            </a:r>
            <a:r>
              <a:rPr lang="en-US" dirty="0" smtClean="0"/>
              <a:t> </a:t>
            </a:r>
            <a:r>
              <a:rPr lang="en-US" dirty="0" err="1" smtClean="0"/>
              <a:t>akiwa</a:t>
            </a:r>
            <a:r>
              <a:rPr lang="en-US" dirty="0" smtClean="0"/>
              <a:t> </a:t>
            </a:r>
            <a:r>
              <a:rPr lang="en-US" dirty="0" err="1" smtClean="0"/>
              <a:t>kijana</a:t>
            </a:r>
            <a:endParaRPr lang="en-GB" dirty="0" smtClean="0"/>
          </a:p>
          <a:p>
            <a:r>
              <a:rPr lang="en-US" dirty="0" smtClean="0"/>
              <a:t>c)</a:t>
            </a:r>
            <a:r>
              <a:rPr lang="en-US" dirty="0" err="1" smtClean="0"/>
              <a:t>Alihitaji</a:t>
            </a:r>
            <a:r>
              <a:rPr lang="en-US" dirty="0" smtClean="0"/>
              <a:t> </a:t>
            </a:r>
            <a:r>
              <a:rPr lang="en-US" dirty="0" err="1" smtClean="0"/>
              <a:t>wokovu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dirty="0" smtClean="0"/>
              <a:t>d)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asili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mwanadamu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/>
              <a:t>6.	  Ni </a:t>
            </a:r>
            <a:r>
              <a:rPr lang="en-US" dirty="0" err="1" smtClean="0"/>
              <a:t>taarifa</a:t>
            </a:r>
            <a:r>
              <a:rPr lang="en-US" dirty="0" smtClean="0"/>
              <a:t> </a:t>
            </a:r>
            <a:r>
              <a:rPr lang="en-US" dirty="0" err="1" smtClean="0"/>
              <a:t>zipi</a:t>
            </a:r>
            <a:r>
              <a:rPr lang="en-US" dirty="0" smtClean="0"/>
              <a:t> </a:t>
            </a:r>
            <a:r>
              <a:rPr lang="en-US" dirty="0" err="1" smtClean="0"/>
              <a:t>zifuatazo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kweli</a:t>
            </a:r>
            <a:r>
              <a:rPr lang="en-US" dirty="0" smtClean="0"/>
              <a:t>?</a:t>
            </a:r>
            <a:endParaRPr lang="en-GB" dirty="0" smtClean="0"/>
          </a:p>
          <a:p>
            <a:r>
              <a:rPr lang="en-US" dirty="0" smtClean="0"/>
              <a:t>a)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mwili</a:t>
            </a:r>
            <a:r>
              <a:rPr lang="en-US" dirty="0" smtClean="0"/>
              <a:t> </a:t>
            </a:r>
            <a:r>
              <a:rPr lang="en-US" dirty="0" err="1" smtClean="0"/>
              <a:t>mkamilifu</a:t>
            </a:r>
            <a:r>
              <a:rPr lang="en-US" dirty="0" smtClean="0"/>
              <a:t> na </a:t>
            </a:r>
            <a:r>
              <a:rPr lang="en-US" dirty="0" err="1" smtClean="0"/>
              <a:t>tabia</a:t>
            </a:r>
            <a:r>
              <a:rPr lang="en-US" dirty="0" smtClean="0"/>
              <a:t> </a:t>
            </a:r>
            <a:r>
              <a:rPr lang="en-US" dirty="0" err="1" smtClean="0"/>
              <a:t>kamilifu</a:t>
            </a:r>
            <a:endParaRPr lang="en-GB" dirty="0" smtClean="0"/>
          </a:p>
          <a:p>
            <a:r>
              <a:rPr lang="en-US" dirty="0" smtClean="0"/>
              <a:t>b)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mwili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r>
              <a:rPr lang="en-US" dirty="0" smtClean="0"/>
              <a:t> </a:t>
            </a:r>
            <a:r>
              <a:rPr lang="en-US" dirty="0" err="1" smtClean="0"/>
              <a:t>lakini</a:t>
            </a:r>
            <a:r>
              <a:rPr lang="en-US" dirty="0" smtClean="0"/>
              <a:t> </a:t>
            </a:r>
            <a:r>
              <a:rPr lang="en-US" dirty="0" err="1" smtClean="0"/>
              <a:t>tabia</a:t>
            </a:r>
            <a:r>
              <a:rPr lang="en-US" dirty="0" smtClean="0"/>
              <a:t> </a:t>
            </a:r>
            <a:r>
              <a:rPr lang="en-US" dirty="0" err="1" smtClean="0"/>
              <a:t>kamilifu</a:t>
            </a:r>
            <a:r>
              <a:rPr lang="en-US" dirty="0" smtClean="0"/>
              <a:t>.</a:t>
            </a:r>
            <a:endParaRPr lang="en-GB" dirty="0" smtClean="0"/>
          </a:p>
          <a:p>
            <a:r>
              <a:rPr lang="en-US" dirty="0" smtClean="0"/>
              <a:t>c)</a:t>
            </a:r>
            <a:r>
              <a:rPr lang="en-US" dirty="0" err="1" smtClean="0"/>
              <a:t>Pande</a:t>
            </a:r>
            <a:r>
              <a:rPr lang="en-US" dirty="0" smtClean="0"/>
              <a:t> </a:t>
            </a:r>
            <a:r>
              <a:rPr lang="en-US" dirty="0" err="1" smtClean="0"/>
              <a:t>mbili</a:t>
            </a:r>
            <a:r>
              <a:rPr lang="en-US" dirty="0" smtClean="0"/>
              <a:t> 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kabisa</a:t>
            </a:r>
            <a:r>
              <a:rPr lang="en-US" dirty="0" smtClean="0"/>
              <a:t> na </a:t>
            </a:r>
            <a:r>
              <a:rPr lang="en-US" dirty="0" err="1" smtClean="0"/>
              <a:t>Mwanadamu</a:t>
            </a:r>
            <a:r>
              <a:rPr lang="en-US" dirty="0" smtClean="0"/>
              <a:t> </a:t>
            </a:r>
            <a:r>
              <a:rPr lang="en-US" dirty="0" err="1" smtClean="0"/>
              <a:t>kabisa</a:t>
            </a:r>
            <a:endParaRPr lang="en-GB" dirty="0" smtClean="0"/>
          </a:p>
          <a:p>
            <a:r>
              <a:rPr lang="en-US" dirty="0" smtClean="0"/>
              <a:t>d)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asili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Adamu</a:t>
            </a:r>
            <a:r>
              <a:rPr lang="en-US" dirty="0" smtClean="0"/>
              <a:t> </a:t>
            </a:r>
            <a:r>
              <a:rPr lang="en-US" dirty="0" err="1" smtClean="0"/>
              <a:t>kabla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kutenda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endParaRPr lang="en-GB" dirty="0" smtClean="0"/>
          </a:p>
          <a:p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/>
              <a:t>  7.	Je; </a:t>
            </a:r>
            <a:r>
              <a:rPr lang="en-US" dirty="0" err="1" smtClean="0"/>
              <a:t>Yesu</a:t>
            </a:r>
            <a:r>
              <a:rPr lang="en-US" dirty="0" smtClean="0"/>
              <a:t> </a:t>
            </a:r>
            <a:r>
              <a:rPr lang="en-US" dirty="0" err="1" smtClean="0"/>
              <a:t>alikuwa</a:t>
            </a:r>
            <a:r>
              <a:rPr lang="en-US" dirty="0" smtClean="0"/>
              <a:t> na </a:t>
            </a:r>
            <a:r>
              <a:rPr lang="en-US" dirty="0" err="1" smtClean="0"/>
              <a:t>uwezekano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kutenda</a:t>
            </a:r>
            <a:r>
              <a:rPr lang="en-US" dirty="0" smtClean="0"/>
              <a:t> </a:t>
            </a:r>
            <a:r>
              <a:rPr lang="en-US" dirty="0" err="1" smtClean="0"/>
              <a:t>dhambi</a:t>
            </a:r>
            <a:r>
              <a:rPr lang="en-US" dirty="0" smtClean="0"/>
              <a:t>? 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STUDY 8: Questions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1. 	Does the Bible teach that God is a trinity?</a:t>
            </a:r>
          </a:p>
          <a:p>
            <a:r>
              <a:rPr lang="ru-RU" dirty="0" smtClean="0"/>
              <a:t> </a:t>
            </a:r>
            <a:endParaRPr lang="en-GB" dirty="0" smtClean="0"/>
          </a:p>
          <a:p>
            <a:r>
              <a:rPr lang="en-GB" dirty="0" smtClean="0"/>
              <a:t>2. 	List three differences between God and Jesus.</a:t>
            </a:r>
          </a:p>
          <a:p>
            <a:r>
              <a:rPr lang="ru-RU" dirty="0" smtClean="0"/>
              <a:t> </a:t>
            </a:r>
            <a:endParaRPr lang="en-GB" dirty="0" smtClean="0"/>
          </a:p>
          <a:p>
            <a:r>
              <a:rPr lang="en-GB" dirty="0" smtClean="0"/>
              <a:t>3. 	Jesus was different from us because:</a:t>
            </a:r>
          </a:p>
          <a:p>
            <a:pPr lvl="0"/>
            <a:r>
              <a:rPr lang="en-GB" dirty="0" smtClean="0"/>
              <a:t>He never sinned</a:t>
            </a:r>
          </a:p>
          <a:p>
            <a:pPr lvl="0"/>
            <a:r>
              <a:rPr lang="en-GB" dirty="0" smtClean="0"/>
              <a:t>He was God’s own begotten son</a:t>
            </a:r>
          </a:p>
          <a:p>
            <a:pPr lvl="0"/>
            <a:r>
              <a:rPr lang="en-GB" dirty="0" smtClean="0"/>
              <a:t>He could never have sinned</a:t>
            </a:r>
          </a:p>
          <a:p>
            <a:pPr lvl="0"/>
            <a:r>
              <a:rPr lang="en-GB" dirty="0" smtClean="0"/>
              <a:t>He was automatically made righteous by God</a:t>
            </a:r>
          </a:p>
          <a:p>
            <a:r>
              <a:rPr lang="ru-RU" dirty="0" smtClean="0"/>
              <a:t> </a:t>
            </a:r>
            <a:endParaRPr lang="en-GB" dirty="0" smtClean="0"/>
          </a:p>
          <a:p>
            <a:r>
              <a:rPr lang="en-GB" dirty="0" smtClean="0"/>
              <a:t>4. 	In which of the following ways was Jesus similar to 	God?</a:t>
            </a:r>
          </a:p>
          <a:p>
            <a:pPr lvl="0"/>
            <a:r>
              <a:rPr lang="en-GB" dirty="0" smtClean="0"/>
              <a:t>He had God’s nature in his life on earth</a:t>
            </a:r>
          </a:p>
          <a:p>
            <a:pPr lvl="0"/>
            <a:r>
              <a:rPr lang="en-GB" dirty="0" smtClean="0"/>
              <a:t>He had a perfect character like God</a:t>
            </a:r>
          </a:p>
          <a:p>
            <a:pPr lvl="0"/>
            <a:r>
              <a:rPr lang="en-GB" dirty="0" smtClean="0"/>
              <a:t>He knew as much as God</a:t>
            </a:r>
          </a:p>
          <a:p>
            <a:pPr lvl="0"/>
            <a:r>
              <a:rPr lang="en-GB" dirty="0" smtClean="0"/>
              <a:t>He was directly equal to God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5. 	In which of the following ways was Jesus like us?</a:t>
            </a:r>
          </a:p>
          <a:p>
            <a:pPr lvl="0"/>
            <a:r>
              <a:rPr lang="en-GB" dirty="0" smtClean="0"/>
              <a:t>He had all of our temptations and human experiences</a:t>
            </a:r>
          </a:p>
          <a:p>
            <a:pPr lvl="0"/>
            <a:r>
              <a:rPr lang="en-GB" dirty="0" smtClean="0"/>
              <a:t>He sinned while a young child</a:t>
            </a:r>
          </a:p>
          <a:p>
            <a:pPr lvl="0"/>
            <a:r>
              <a:rPr lang="en-GB" dirty="0" smtClean="0"/>
              <a:t>He needed salvation</a:t>
            </a:r>
          </a:p>
          <a:p>
            <a:pPr lvl="0"/>
            <a:r>
              <a:rPr lang="en-GB" dirty="0" smtClean="0"/>
              <a:t>He had human nature</a:t>
            </a:r>
          </a:p>
          <a:p>
            <a:r>
              <a:rPr lang="ru-RU" dirty="0" smtClean="0"/>
              <a:t> </a:t>
            </a:r>
            <a:endParaRPr lang="en-GB" dirty="0" smtClean="0"/>
          </a:p>
          <a:p>
            <a:r>
              <a:rPr lang="en-GB" dirty="0" smtClean="0"/>
              <a:t>6. 	Which of the following statements are true?</a:t>
            </a:r>
          </a:p>
          <a:p>
            <a:pPr lvl="0"/>
            <a:r>
              <a:rPr lang="en-GB" dirty="0" smtClean="0"/>
              <a:t>Jesus was of a perfect nature and perfect character</a:t>
            </a:r>
          </a:p>
          <a:p>
            <a:pPr lvl="0"/>
            <a:r>
              <a:rPr lang="en-GB" dirty="0" smtClean="0"/>
              <a:t>Jesus was of sinful nature but perfect character</a:t>
            </a:r>
          </a:p>
          <a:p>
            <a:pPr lvl="0"/>
            <a:r>
              <a:rPr lang="en-GB" dirty="0" smtClean="0"/>
              <a:t>Jesus was both very God and very man</a:t>
            </a:r>
          </a:p>
          <a:p>
            <a:pPr lvl="0"/>
            <a:r>
              <a:rPr lang="en-GB" dirty="0" smtClean="0"/>
              <a:t>Jesus had the nature of Adam before he sinned</a:t>
            </a:r>
          </a:p>
          <a:p>
            <a:r>
              <a:rPr lang="ru-RU" dirty="0" smtClean="0"/>
              <a:t> </a:t>
            </a:r>
            <a:endParaRPr lang="en-GB" dirty="0" smtClean="0"/>
          </a:p>
          <a:p>
            <a:r>
              <a:rPr lang="en-GB" dirty="0" smtClean="0"/>
              <a:t>7. 	</a:t>
            </a:r>
            <a:r>
              <a:rPr lang="en-GB" smtClean="0"/>
              <a:t>Was it possible for Jesus to sin?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8.1  </a:t>
            </a:r>
            <a:r>
              <a:rPr lang="en-GB" dirty="0" smtClean="0"/>
              <a:t>Introduction / </a:t>
            </a:r>
            <a:r>
              <a:rPr lang="en-GB" dirty="0" err="1" smtClean="0"/>
              <a:t>Dibaji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4000" dirty="0" smtClean="0"/>
              <a:t>1 Tim. 2:5: “There is </a:t>
            </a:r>
            <a:r>
              <a:rPr lang="en-GB" sz="4000" b="1" i="1" dirty="0" smtClean="0"/>
              <a:t>one</a:t>
            </a:r>
            <a:r>
              <a:rPr lang="en-GB" sz="4000" dirty="0" smtClean="0"/>
              <a:t> God, </a:t>
            </a:r>
            <a:r>
              <a:rPr lang="en-GB" sz="4000" i="1" dirty="0" smtClean="0"/>
              <a:t>and</a:t>
            </a:r>
            <a:r>
              <a:rPr lang="en-GB" sz="4000" dirty="0" smtClean="0"/>
              <a:t> one </a:t>
            </a:r>
            <a:r>
              <a:rPr lang="en-GB" sz="4000" b="1" i="1" dirty="0" smtClean="0"/>
              <a:t>mediator</a:t>
            </a:r>
            <a:r>
              <a:rPr lang="en-GB" sz="4000" dirty="0" smtClean="0"/>
              <a:t> between God and men, the </a:t>
            </a:r>
            <a:r>
              <a:rPr lang="en-GB" sz="4000" b="1" i="1" dirty="0" smtClean="0"/>
              <a:t>man</a:t>
            </a:r>
            <a:r>
              <a:rPr lang="en-GB" sz="4000" dirty="0" smtClean="0"/>
              <a:t> Christ Jesus”.</a:t>
            </a:r>
          </a:p>
          <a:p>
            <a:endParaRPr lang="en-GB" sz="4000" dirty="0" smtClean="0"/>
          </a:p>
          <a:p>
            <a:r>
              <a:rPr lang="en-US" sz="4000" dirty="0" err="1" smtClean="0"/>
              <a:t>Mungu</a:t>
            </a:r>
            <a:r>
              <a:rPr lang="en-US" sz="4000" dirty="0" smtClean="0"/>
              <a:t> </a:t>
            </a:r>
            <a:r>
              <a:rPr lang="en-US" sz="4000" dirty="0" err="1" smtClean="0"/>
              <a:t>ni</a:t>
            </a:r>
            <a:r>
              <a:rPr lang="en-US" sz="4000" dirty="0" smtClean="0"/>
              <a:t> </a:t>
            </a:r>
            <a:r>
              <a:rPr lang="en-US" sz="4000" b="1" dirty="0" err="1" smtClean="0"/>
              <a:t>mmoja</a:t>
            </a:r>
            <a:r>
              <a:rPr lang="en-US" sz="4000" b="1" dirty="0" smtClean="0"/>
              <a:t> </a:t>
            </a:r>
            <a:r>
              <a:rPr lang="en-US" sz="4000" dirty="0" smtClean="0"/>
              <a:t>na </a:t>
            </a:r>
            <a:r>
              <a:rPr lang="en-US" sz="4000" b="1" dirty="0" err="1" smtClean="0"/>
              <a:t>mpatanishi</a:t>
            </a:r>
            <a:r>
              <a:rPr lang="en-US" sz="4000" b="1" dirty="0" smtClean="0"/>
              <a:t> </a:t>
            </a:r>
            <a:r>
              <a:rPr lang="en-US" sz="4000" dirty="0" err="1" smtClean="0"/>
              <a:t>kati</a:t>
            </a:r>
            <a:r>
              <a:rPr lang="en-US" sz="4000" dirty="0" smtClean="0"/>
              <a:t> </a:t>
            </a:r>
            <a:r>
              <a:rPr lang="en-US" sz="4000" dirty="0" err="1" smtClean="0"/>
              <a:t>ya</a:t>
            </a:r>
            <a:r>
              <a:rPr lang="en-US" sz="4000" dirty="0" smtClean="0"/>
              <a:t> </a:t>
            </a:r>
            <a:r>
              <a:rPr lang="en-US" sz="4000" dirty="0" err="1" smtClean="0"/>
              <a:t>Mungu</a:t>
            </a:r>
            <a:r>
              <a:rPr lang="en-US" sz="4000" dirty="0" smtClean="0"/>
              <a:t> na </a:t>
            </a:r>
            <a:r>
              <a:rPr lang="en-US" sz="4000" dirty="0" err="1" smtClean="0"/>
              <a:t>wanadamu</a:t>
            </a:r>
            <a:r>
              <a:rPr lang="en-US" sz="4000" dirty="0" smtClean="0"/>
              <a:t> </a:t>
            </a:r>
            <a:r>
              <a:rPr lang="en-US" sz="4000" dirty="0" err="1" smtClean="0"/>
              <a:t>ni</a:t>
            </a:r>
            <a:r>
              <a:rPr lang="en-US" sz="4000" dirty="0" smtClean="0"/>
              <a:t> </a:t>
            </a:r>
            <a:r>
              <a:rPr lang="en-US" sz="4000" dirty="0" err="1" smtClean="0"/>
              <a:t>mmoja</a:t>
            </a:r>
            <a:r>
              <a:rPr lang="en-US" sz="4000" dirty="0" smtClean="0"/>
              <a:t>, </a:t>
            </a:r>
            <a:r>
              <a:rPr lang="en-US" sz="4000" b="1" dirty="0" err="1" smtClean="0"/>
              <a:t>mwanadamu</a:t>
            </a:r>
            <a:r>
              <a:rPr lang="en-US" sz="4000" dirty="0" smtClean="0"/>
              <a:t>, </a:t>
            </a:r>
            <a:r>
              <a:rPr lang="en-US" sz="4000" dirty="0" err="1" smtClean="0"/>
              <a:t>Kristo</a:t>
            </a:r>
            <a:r>
              <a:rPr lang="en-US" sz="4000" dirty="0" smtClean="0"/>
              <a:t> </a:t>
            </a:r>
            <a:r>
              <a:rPr lang="en-US" sz="4000" dirty="0" err="1" smtClean="0"/>
              <a:t>Yesu</a:t>
            </a:r>
            <a:r>
              <a:rPr lang="en-GB" sz="4000" dirty="0" smtClean="0"/>
              <a:t> </a:t>
            </a:r>
            <a:endParaRPr lang="en-GB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Lakini</a:t>
            </a:r>
            <a:r>
              <a:rPr lang="en-US" dirty="0" smtClean="0"/>
              <a:t> </a:t>
            </a:r>
            <a:r>
              <a:rPr lang="en-US" dirty="0" err="1" smtClean="0"/>
              <a:t>kwetu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mmoja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, </a:t>
            </a:r>
            <a:r>
              <a:rPr lang="en-US" dirty="0" err="1" smtClean="0"/>
              <a:t>aliye</a:t>
            </a:r>
            <a:r>
              <a:rPr lang="en-US" dirty="0" smtClean="0"/>
              <a:t> Baba’(1Kor 8:6)  ‘</a:t>
            </a:r>
            <a:r>
              <a:rPr lang="en-US" dirty="0" err="1" smtClean="0"/>
              <a:t>Mungu</a:t>
            </a:r>
            <a:r>
              <a:rPr lang="en-US" dirty="0" smtClean="0"/>
              <a:t> Baba’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sabau</a:t>
            </a:r>
            <a:r>
              <a:rPr lang="en-US" dirty="0" smtClean="0"/>
              <a:t> </a:t>
            </a:r>
            <a:r>
              <a:rPr lang="en-US" dirty="0" err="1" smtClean="0"/>
              <a:t>hii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pekee</a:t>
            </a:r>
            <a:r>
              <a:rPr lang="en-US" dirty="0" smtClean="0"/>
              <a:t>. </a:t>
            </a:r>
            <a:r>
              <a:rPr lang="en-US" dirty="0" err="1" smtClean="0"/>
              <a:t>Basi</a:t>
            </a:r>
            <a:r>
              <a:rPr lang="en-US" dirty="0" smtClean="0"/>
              <a:t> </a:t>
            </a:r>
            <a:r>
              <a:rPr lang="en-US" dirty="0" err="1" smtClean="0"/>
              <a:t>haiwezekani</a:t>
            </a:r>
            <a:r>
              <a:rPr lang="en-US" dirty="0" smtClean="0"/>
              <a:t> </a:t>
            </a:r>
            <a:r>
              <a:rPr lang="en-US" dirty="0" err="1" smtClean="0"/>
              <a:t>kwamba</a:t>
            </a:r>
            <a:r>
              <a:rPr lang="en-US" dirty="0" smtClean="0"/>
              <a:t> </a:t>
            </a:r>
            <a:r>
              <a:rPr lang="en-US" dirty="0" err="1" smtClean="0"/>
              <a:t>kunaweza</a:t>
            </a:r>
            <a:r>
              <a:rPr lang="en-US" dirty="0" smtClean="0"/>
              <a:t>  </a:t>
            </a:r>
            <a:r>
              <a:rPr lang="en-US" dirty="0" err="1" smtClean="0"/>
              <a:t>kuwapo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 </a:t>
            </a:r>
            <a:r>
              <a:rPr lang="en-US" dirty="0" err="1" smtClean="0"/>
              <a:t>aliyejitenga</a:t>
            </a:r>
            <a:r>
              <a:rPr lang="en-US" dirty="0" smtClean="0"/>
              <a:t> </a:t>
            </a:r>
            <a:r>
              <a:rPr lang="en-US" dirty="0" err="1" smtClean="0"/>
              <a:t>aitwae</a:t>
            </a:r>
            <a:r>
              <a:rPr lang="en-US" dirty="0" smtClean="0"/>
              <a:t>  ‘</a:t>
            </a:r>
            <a:r>
              <a:rPr lang="en-US" dirty="0" err="1" smtClean="0"/>
              <a:t>Mungu</a:t>
            </a:r>
            <a:r>
              <a:rPr lang="en-US" dirty="0" smtClean="0"/>
              <a:t>  </a:t>
            </a:r>
            <a:r>
              <a:rPr lang="en-US" dirty="0" err="1" smtClean="0"/>
              <a:t>mwana</a:t>
            </a:r>
            <a:r>
              <a:rPr lang="en-US" dirty="0" smtClean="0"/>
              <a:t>’ </a:t>
            </a:r>
            <a:r>
              <a:rPr lang="en-US" dirty="0" err="1" smtClean="0"/>
              <a:t>kama</a:t>
            </a:r>
            <a:r>
              <a:rPr lang="en-US" dirty="0" smtClean="0"/>
              <a:t> </a:t>
            </a:r>
            <a:r>
              <a:rPr lang="en-US" dirty="0" err="1" smtClean="0"/>
              <a:t>mafundisho</a:t>
            </a:r>
            <a:r>
              <a:rPr lang="en-US" dirty="0" smtClean="0"/>
              <a:t> </a:t>
            </a:r>
            <a:r>
              <a:rPr lang="en-US" dirty="0" err="1" smtClean="0"/>
              <a:t>potufu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utatu</a:t>
            </a:r>
            <a:r>
              <a:rPr lang="en-US" dirty="0" smtClean="0"/>
              <a:t> </a:t>
            </a:r>
            <a:r>
              <a:rPr lang="en-US" dirty="0" err="1" smtClean="0"/>
              <a:t>yasemavyo</a:t>
            </a:r>
            <a:r>
              <a:rPr lang="en-US" dirty="0" smtClean="0"/>
              <a:t>. </a:t>
            </a:r>
            <a:r>
              <a:rPr lang="en-US" dirty="0" err="1" smtClean="0"/>
              <a:t>Vivyo</a:t>
            </a:r>
            <a:r>
              <a:rPr lang="en-US" dirty="0" smtClean="0"/>
              <a:t> </a:t>
            </a:r>
            <a:r>
              <a:rPr lang="en-US" dirty="0" err="1" smtClean="0"/>
              <a:t>hivyo</a:t>
            </a:r>
            <a:r>
              <a:rPr lang="en-US" dirty="0" smtClean="0"/>
              <a:t> </a:t>
            </a:r>
            <a:r>
              <a:rPr lang="en-US" dirty="0" err="1" smtClean="0"/>
              <a:t>Agano</a:t>
            </a:r>
            <a:r>
              <a:rPr lang="en-US" dirty="0" smtClean="0"/>
              <a:t> la kale </a:t>
            </a:r>
            <a:r>
              <a:rPr lang="en-US" dirty="0" err="1" smtClean="0"/>
              <a:t>linatoa</a:t>
            </a:r>
            <a:r>
              <a:rPr lang="en-US" dirty="0" smtClean="0"/>
              <a:t> </a:t>
            </a:r>
            <a:r>
              <a:rPr lang="en-US" dirty="0" err="1" smtClean="0"/>
              <a:t>maelezo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kumhusu</a:t>
            </a:r>
            <a:r>
              <a:rPr lang="en-US" dirty="0" smtClean="0"/>
              <a:t> YAHU, 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mmoja</a:t>
            </a:r>
            <a:r>
              <a:rPr lang="en-US" dirty="0" smtClean="0"/>
              <a:t> </a:t>
            </a:r>
            <a:r>
              <a:rPr lang="en-US" dirty="0" err="1" smtClean="0"/>
              <a:t>akiwa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Baba (</a:t>
            </a:r>
            <a:r>
              <a:rPr lang="en-US" dirty="0" err="1" smtClean="0"/>
              <a:t>mfano</a:t>
            </a:r>
            <a:r>
              <a:rPr lang="en-US" dirty="0" smtClean="0"/>
              <a:t> </a:t>
            </a:r>
            <a:r>
              <a:rPr lang="en-US" dirty="0" err="1" smtClean="0"/>
              <a:t>Isaya</a:t>
            </a:r>
            <a:r>
              <a:rPr lang="en-US" dirty="0" smtClean="0"/>
              <a:t> 63:16; 63:8)</a:t>
            </a:r>
            <a:endParaRPr lang="en-GB" dirty="0" smtClean="0"/>
          </a:p>
          <a:p>
            <a:pPr lvl="1"/>
            <a:r>
              <a:rPr lang="en-GB" dirty="0" smtClean="0"/>
              <a:t> 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8.2  Differences Between God And Jesus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US" sz="4000" b="1" dirty="0" err="1" smtClean="0"/>
              <a:t>Tofauti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zilizopo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kati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ya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Mungu</a:t>
            </a:r>
            <a:r>
              <a:rPr lang="en-US" sz="4000" b="1" dirty="0" smtClean="0"/>
              <a:t> na </a:t>
            </a:r>
            <a:r>
              <a:rPr lang="en-US" sz="4000" b="1" dirty="0" err="1" smtClean="0"/>
              <a:t>Yesu</a:t>
            </a:r>
            <a:endParaRPr lang="en-GB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Tofauti</a:t>
            </a:r>
            <a:r>
              <a:rPr lang="en-US" b="1" dirty="0" smtClean="0"/>
              <a:t> </a:t>
            </a:r>
            <a:r>
              <a:rPr lang="en-US" b="1" dirty="0" err="1" smtClean="0"/>
              <a:t>zilizopo</a:t>
            </a:r>
            <a:r>
              <a:rPr lang="en-US" b="1" dirty="0" smtClean="0"/>
              <a:t> </a:t>
            </a:r>
            <a:r>
              <a:rPr lang="en-US" b="1" dirty="0" err="1" smtClean="0"/>
              <a:t>kati</a:t>
            </a:r>
            <a:r>
              <a:rPr lang="en-US" b="1" dirty="0" smtClean="0"/>
              <a:t> </a:t>
            </a:r>
            <a:r>
              <a:rPr lang="en-US" b="1" dirty="0" err="1" smtClean="0"/>
              <a:t>ya</a:t>
            </a:r>
            <a:r>
              <a:rPr lang="en-US" b="1" dirty="0" smtClean="0"/>
              <a:t> </a:t>
            </a:r>
            <a:r>
              <a:rPr lang="en-US" b="1" dirty="0" err="1" smtClean="0"/>
              <a:t>Mungu</a:t>
            </a:r>
            <a:r>
              <a:rPr lang="en-US" b="1" dirty="0" smtClean="0"/>
              <a:t> na </a:t>
            </a:r>
            <a:r>
              <a:rPr lang="en-US" b="1" dirty="0" err="1" smtClean="0"/>
              <a:t>Yesu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5040559"/>
          </a:xfrm>
        </p:spPr>
        <p:txBody>
          <a:bodyPr>
            <a:normAutofit/>
          </a:bodyPr>
          <a:lstStyle/>
          <a:p>
            <a:r>
              <a:rPr lang="en-GB" b="1" cap="small" dirty="0" smtClean="0"/>
              <a:t>MUNGU</a:t>
            </a:r>
            <a:endParaRPr lang="en-GB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hawezi</a:t>
            </a:r>
            <a:r>
              <a:rPr lang="en-US" dirty="0" smtClean="0"/>
              <a:t> </a:t>
            </a:r>
            <a:r>
              <a:rPr lang="en-US" dirty="0" err="1" smtClean="0"/>
              <a:t>kujaribiwa</a:t>
            </a:r>
            <a:r>
              <a:rPr lang="en-US" dirty="0" smtClean="0"/>
              <a:t> (</a:t>
            </a:r>
            <a:r>
              <a:rPr lang="en-US" dirty="0" err="1" smtClean="0"/>
              <a:t>Yakobo</a:t>
            </a:r>
            <a:r>
              <a:rPr lang="en-US" dirty="0" smtClean="0"/>
              <a:t> 1:13)</a:t>
            </a:r>
            <a:endParaRPr lang="en-GB" dirty="0" smtClean="0"/>
          </a:p>
          <a:p>
            <a:endParaRPr lang="en-US" dirty="0" smtClean="0"/>
          </a:p>
          <a:p>
            <a:r>
              <a:rPr lang="en-US" dirty="0" err="1" smtClean="0"/>
              <a:t>Watu</a:t>
            </a:r>
            <a:r>
              <a:rPr lang="en-US" dirty="0" smtClean="0"/>
              <a:t> </a:t>
            </a:r>
            <a:r>
              <a:rPr lang="en-US" dirty="0" err="1" smtClean="0"/>
              <a:t>hawawezi</a:t>
            </a:r>
            <a:r>
              <a:rPr lang="en-US" dirty="0" smtClean="0"/>
              <a:t> </a:t>
            </a:r>
            <a:r>
              <a:rPr lang="en-US" dirty="0" err="1" smtClean="0"/>
              <a:t>kumwona</a:t>
            </a:r>
            <a:r>
              <a:rPr lang="en-US" dirty="0" smtClean="0"/>
              <a:t> </a:t>
            </a:r>
            <a:r>
              <a:rPr lang="en-US" dirty="0" err="1" smtClean="0"/>
              <a:t>Mungu</a:t>
            </a:r>
            <a:r>
              <a:rPr lang="en-US" dirty="0" smtClean="0"/>
              <a:t> 1 Tim 6:16 </a:t>
            </a:r>
            <a:r>
              <a:rPr lang="en-US" dirty="0" err="1" smtClean="0"/>
              <a:t>Kut</a:t>
            </a:r>
            <a:r>
              <a:rPr lang="en-US" dirty="0" smtClean="0"/>
              <a:t>. 33:23)</a:t>
            </a:r>
            <a:endParaRPr lang="en-GB" dirty="0" smtClean="0"/>
          </a:p>
          <a:p>
            <a:endParaRPr lang="en-US" dirty="0" smtClean="0"/>
          </a:p>
          <a:p>
            <a:r>
              <a:rPr lang="en-US" dirty="0" err="1" smtClean="0"/>
              <a:t>Mungu</a:t>
            </a:r>
            <a:r>
              <a:rPr lang="en-US" dirty="0" smtClean="0"/>
              <a:t> </a:t>
            </a:r>
            <a:r>
              <a:rPr lang="en-US" dirty="0" err="1" smtClean="0"/>
              <a:t>hawezi</a:t>
            </a:r>
            <a:r>
              <a:rPr lang="en-US" dirty="0" smtClean="0"/>
              <a:t> </a:t>
            </a:r>
            <a:r>
              <a:rPr lang="en-US" dirty="0" err="1" smtClean="0"/>
              <a:t>kufa</a:t>
            </a:r>
            <a:r>
              <a:rPr lang="en-US" dirty="0" smtClean="0"/>
              <a:t> - </a:t>
            </a:r>
            <a:r>
              <a:rPr lang="en-US" dirty="0" err="1" smtClean="0"/>
              <a:t>Hapatikani</a:t>
            </a:r>
            <a:r>
              <a:rPr lang="en-US" dirty="0" smtClean="0"/>
              <a:t> na </a:t>
            </a:r>
            <a:r>
              <a:rPr lang="en-US" dirty="0" err="1" smtClean="0"/>
              <a:t>mauti</a:t>
            </a:r>
            <a:r>
              <a:rPr lang="en-US" dirty="0" smtClean="0"/>
              <a:t> (</a:t>
            </a:r>
            <a:r>
              <a:rPr lang="en-US" dirty="0" err="1" smtClean="0"/>
              <a:t>Zab</a:t>
            </a:r>
            <a:r>
              <a:rPr lang="en-US" dirty="0" smtClean="0"/>
              <a:t> 90:2; </a:t>
            </a:r>
            <a:r>
              <a:rPr lang="en-US" dirty="0" smtClean="0"/>
              <a:t>1 </a:t>
            </a:r>
            <a:r>
              <a:rPr lang="en-US" dirty="0" smtClean="0"/>
              <a:t>Tim 6:16)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870141"/>
          </a:xfrm>
        </p:spPr>
        <p:txBody>
          <a:bodyPr>
            <a:normAutofit/>
          </a:bodyPr>
          <a:lstStyle/>
          <a:p>
            <a:r>
              <a:rPr lang="en-GB" b="1" cap="small" dirty="0" smtClean="0"/>
              <a:t>YESU</a:t>
            </a:r>
            <a:endParaRPr lang="en-GB" dirty="0" smtClean="0"/>
          </a:p>
          <a:p>
            <a:r>
              <a:rPr lang="en-US" dirty="0" err="1" smtClean="0"/>
              <a:t>Kristo"alijaribiwa</a:t>
            </a:r>
            <a:r>
              <a:rPr lang="en-US" dirty="0" smtClean="0"/>
              <a:t> </a:t>
            </a:r>
            <a:r>
              <a:rPr lang="en-US" dirty="0" err="1" smtClean="0"/>
              <a:t>sawasawa</a:t>
            </a:r>
            <a:r>
              <a:rPr lang="en-US" dirty="0" smtClean="0"/>
              <a:t> na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kaika</a:t>
            </a:r>
            <a:r>
              <a:rPr lang="en-US" dirty="0" smtClean="0"/>
              <a:t> mambo </a:t>
            </a:r>
            <a:r>
              <a:rPr lang="en-US" dirty="0" err="1" smtClean="0"/>
              <a:t>yote</a:t>
            </a:r>
            <a:r>
              <a:rPr lang="en-US" dirty="0" smtClean="0"/>
              <a:t> (</a:t>
            </a:r>
            <a:r>
              <a:rPr lang="en-US" dirty="0" err="1" smtClean="0"/>
              <a:t>Ebr</a:t>
            </a:r>
            <a:r>
              <a:rPr lang="en-US" dirty="0" smtClean="0"/>
              <a:t> 4:15)</a:t>
            </a:r>
            <a:endParaRPr lang="en-GB" dirty="0" smtClean="0"/>
          </a:p>
          <a:p>
            <a:r>
              <a:rPr lang="en-US" dirty="0" err="1" smtClean="0"/>
              <a:t>Watu</a:t>
            </a:r>
            <a:r>
              <a:rPr lang="en-US" dirty="0" smtClean="0"/>
              <a:t> </a:t>
            </a:r>
            <a:r>
              <a:rPr lang="en-US" dirty="0" err="1" smtClean="0"/>
              <a:t>walimwona</a:t>
            </a:r>
            <a:r>
              <a:rPr lang="en-US" dirty="0" smtClean="0"/>
              <a:t> </a:t>
            </a:r>
            <a:r>
              <a:rPr lang="en-US" dirty="0" err="1" smtClean="0"/>
              <a:t>Yesu</a:t>
            </a:r>
            <a:r>
              <a:rPr lang="en-US" dirty="0" smtClean="0"/>
              <a:t> na </a:t>
            </a:r>
            <a:r>
              <a:rPr lang="en-US" dirty="0" err="1" smtClean="0"/>
              <a:t>walimpapasa</a:t>
            </a:r>
            <a:r>
              <a:rPr lang="en-US" dirty="0" smtClean="0"/>
              <a:t> </a:t>
            </a:r>
            <a:r>
              <a:rPr lang="en-US" dirty="0" smtClean="0"/>
              <a:t>(1 </a:t>
            </a:r>
            <a:r>
              <a:rPr lang="en-US" dirty="0" err="1" smtClean="0"/>
              <a:t>Yohana</a:t>
            </a:r>
            <a:r>
              <a:rPr lang="en-US" dirty="0" smtClean="0"/>
              <a:t> </a:t>
            </a:r>
            <a:r>
              <a:rPr lang="en-US" dirty="0" smtClean="0"/>
              <a:t>1:1 </a:t>
            </a:r>
            <a:r>
              <a:rPr lang="en-US" dirty="0" err="1" smtClean="0"/>
              <a:t>huu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mkazo</a:t>
            </a:r>
            <a:r>
              <a:rPr lang="en-US" dirty="0" smtClean="0"/>
              <a:t>)</a:t>
            </a:r>
            <a:endParaRPr lang="en-GB" dirty="0" smtClean="0"/>
          </a:p>
          <a:p>
            <a:r>
              <a:rPr lang="en-US" dirty="0" err="1" smtClean="0"/>
              <a:t>Kristo</a:t>
            </a:r>
            <a:r>
              <a:rPr lang="en-US" dirty="0" smtClean="0"/>
              <a:t> </a:t>
            </a:r>
            <a:r>
              <a:rPr lang="en-US" dirty="0" err="1" smtClean="0"/>
              <a:t>alikufa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siku</a:t>
            </a:r>
            <a:r>
              <a:rPr lang="en-US" dirty="0" smtClean="0"/>
              <a:t> </a:t>
            </a:r>
            <a:r>
              <a:rPr lang="en-US" dirty="0" err="1" smtClean="0"/>
              <a:t>tatu</a:t>
            </a:r>
            <a:r>
              <a:rPr lang="en-US" dirty="0" smtClean="0"/>
              <a:t> (Math 12:40; 16:21).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8.3  The Nature Of Jesus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/>
              <a:t>Asili</a:t>
            </a:r>
            <a:r>
              <a:rPr lang="en-US" sz="4000" dirty="0" smtClean="0"/>
              <a:t> Ya </a:t>
            </a:r>
            <a:r>
              <a:rPr lang="en-US" sz="4000" dirty="0" err="1" smtClean="0"/>
              <a:t>Yesu</a:t>
            </a:r>
            <a:endParaRPr lang="en-GB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Tempted Like </a:t>
            </a:r>
            <a:r>
              <a:rPr lang="en-GB" dirty="0" smtClean="0"/>
              <a:t>Us / </a:t>
            </a:r>
            <a:r>
              <a:rPr lang="en-GB" b="1" dirty="0" smtClean="0"/>
              <a:t>Kama </a:t>
            </a:r>
            <a:r>
              <a:rPr lang="en-GB" b="1" dirty="0" smtClean="0"/>
              <a:t>vile </a:t>
            </a:r>
            <a:r>
              <a:rPr lang="en-GB" b="1" dirty="0" err="1" smtClean="0"/>
              <a:t>sisi</a:t>
            </a:r>
            <a:r>
              <a:rPr lang="en-GB" b="1" dirty="0" smtClean="0"/>
              <a:t> </a:t>
            </a:r>
            <a:r>
              <a:rPr lang="en-GB" b="1" dirty="0" err="1" smtClean="0"/>
              <a:t>tujaribiwavyo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200" dirty="0" smtClean="0"/>
              <a:t>“We have not an high priest which cannot be touched with the feeling of our infirmities; but was in all points tempted like us” (Heb. 4:15</a:t>
            </a:r>
            <a:r>
              <a:rPr lang="en-GB" sz="1200" dirty="0" smtClean="0"/>
              <a:t>).</a:t>
            </a:r>
          </a:p>
          <a:p>
            <a:r>
              <a:rPr lang="en-GB" sz="3600" b="1" dirty="0" err="1" smtClean="0"/>
              <a:t>Kwa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kuwa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hatuna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Kuhani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Mkuu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anaweza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kuchukuliana</a:t>
            </a:r>
            <a:r>
              <a:rPr lang="en-GB" sz="3600" b="1" dirty="0" smtClean="0"/>
              <a:t> na </a:t>
            </a:r>
            <a:r>
              <a:rPr lang="en-GB" sz="3600" b="1" dirty="0" err="1" smtClean="0"/>
              <a:t>sisi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katika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udhaifu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wetu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kwani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Yeye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mwenyewe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alijaribiwa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kwa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kila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namna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kama</a:t>
            </a:r>
            <a:r>
              <a:rPr lang="en-GB" sz="3600" b="1" dirty="0" smtClean="0"/>
              <a:t> vile </a:t>
            </a:r>
            <a:r>
              <a:rPr lang="en-GB" sz="3600" b="1" dirty="0" err="1" smtClean="0"/>
              <a:t>sisi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tujaribiwavyo</a:t>
            </a:r>
            <a:r>
              <a:rPr lang="en-GB" sz="3600" b="1" dirty="0" smtClean="0"/>
              <a:t>, </a:t>
            </a:r>
            <a:r>
              <a:rPr lang="en-GB" sz="3600" b="1" dirty="0" err="1" smtClean="0"/>
              <a:t>lakini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Yeye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hakutenda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dhambi</a:t>
            </a:r>
            <a:r>
              <a:rPr lang="en-GB" sz="3600" b="1" dirty="0" smtClean="0"/>
              <a:t>. </a:t>
            </a:r>
            <a:endParaRPr lang="en-GB" sz="3600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r>
              <a:rPr lang="en-GB" sz="1300" dirty="0" smtClean="0"/>
              <a:t>The desires which are the basis of our temptations come from within us (Mk. 7:15-23), from within our human nature (James 1:13-15). It was necessary, therefore, that Christ should be of human nature so that he could experience and overcome these </a:t>
            </a:r>
            <a:r>
              <a:rPr lang="en-GB" sz="1300" dirty="0" smtClean="0"/>
              <a:t>temptations</a:t>
            </a:r>
            <a:r>
              <a:rPr lang="en-US" sz="1300" dirty="0" smtClean="0"/>
              <a:t> </a:t>
            </a:r>
            <a:endParaRPr lang="en-US" sz="1300" dirty="0" smtClean="0"/>
          </a:p>
          <a:p>
            <a:r>
              <a:rPr lang="en-US" sz="3600" dirty="0" err="1" smtClean="0"/>
              <a:t>Mawazo</a:t>
            </a:r>
            <a:r>
              <a:rPr lang="en-US" sz="3600" dirty="0" smtClean="0"/>
              <a:t> </a:t>
            </a:r>
            <a:r>
              <a:rPr lang="en-US" sz="3600" dirty="0" err="1" smtClean="0"/>
              <a:t>mabaya</a:t>
            </a:r>
            <a:r>
              <a:rPr lang="en-US" sz="3600" dirty="0" smtClean="0"/>
              <a:t> </a:t>
            </a:r>
            <a:r>
              <a:rPr lang="en-US" sz="3600" dirty="0" err="1" smtClean="0"/>
              <a:t>ambayo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</a:t>
            </a:r>
            <a:r>
              <a:rPr lang="en-US" sz="3600" dirty="0" err="1" smtClean="0"/>
              <a:t>msingi</a:t>
            </a:r>
            <a:r>
              <a:rPr lang="en-US" sz="3600" dirty="0" smtClean="0"/>
              <a:t> </a:t>
            </a:r>
            <a:r>
              <a:rPr lang="en-US" sz="3600" dirty="0" err="1" smtClean="0"/>
              <a:t>wa</a:t>
            </a:r>
            <a:r>
              <a:rPr lang="en-US" sz="3600" dirty="0" smtClean="0"/>
              <a:t> </a:t>
            </a:r>
            <a:r>
              <a:rPr lang="en-US" sz="3600" dirty="0" err="1" smtClean="0"/>
              <a:t>majaribio</a:t>
            </a:r>
            <a:r>
              <a:rPr lang="en-US" sz="3600" dirty="0" smtClean="0"/>
              <a:t> </a:t>
            </a:r>
            <a:r>
              <a:rPr lang="en-US" sz="3600" dirty="0" err="1" smtClean="0"/>
              <a:t>yetu</a:t>
            </a:r>
            <a:r>
              <a:rPr lang="en-US" sz="3600" dirty="0" smtClean="0"/>
              <a:t> </a:t>
            </a:r>
            <a:r>
              <a:rPr lang="en-US" sz="3600" dirty="0" err="1" smtClean="0"/>
              <a:t>yanakuja</a:t>
            </a:r>
            <a:r>
              <a:rPr lang="en-US" sz="3600" dirty="0" smtClean="0"/>
              <a:t> </a:t>
            </a:r>
            <a:r>
              <a:rPr lang="en-US" sz="3600" dirty="0" err="1" smtClean="0"/>
              <a:t>toka</a:t>
            </a:r>
            <a:r>
              <a:rPr lang="en-US" sz="3600" dirty="0" smtClean="0"/>
              <a:t> </a:t>
            </a:r>
            <a:r>
              <a:rPr lang="en-US" sz="3600" dirty="0" err="1" smtClean="0"/>
              <a:t>ndani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mioyo</a:t>
            </a:r>
            <a:r>
              <a:rPr lang="en-US" sz="3600" dirty="0" smtClean="0"/>
              <a:t> </a:t>
            </a:r>
            <a:r>
              <a:rPr lang="en-US" sz="3600" dirty="0" err="1" smtClean="0"/>
              <a:t>yetu</a:t>
            </a:r>
            <a:r>
              <a:rPr lang="en-US" sz="3600" dirty="0" smtClean="0"/>
              <a:t> (Marko 7:15-23) </a:t>
            </a:r>
            <a:r>
              <a:rPr lang="en-US" sz="3600" dirty="0" err="1" smtClean="0"/>
              <a:t>toka</a:t>
            </a:r>
            <a:r>
              <a:rPr lang="en-US" sz="3600" dirty="0" smtClean="0"/>
              <a:t> </a:t>
            </a:r>
            <a:r>
              <a:rPr lang="en-US" sz="3600" dirty="0" err="1" smtClean="0"/>
              <a:t>ndani</a:t>
            </a:r>
            <a:r>
              <a:rPr lang="en-US" sz="3600" dirty="0" smtClean="0"/>
              <a:t> </a:t>
            </a:r>
            <a:r>
              <a:rPr lang="en-US" sz="3600" dirty="0" err="1" smtClean="0"/>
              <a:t>ya</a:t>
            </a:r>
            <a:r>
              <a:rPr lang="en-US" sz="3600" dirty="0" smtClean="0"/>
              <a:t> </a:t>
            </a:r>
            <a:r>
              <a:rPr lang="en-US" sz="3600" dirty="0" err="1" smtClean="0"/>
              <a:t>miili</a:t>
            </a:r>
            <a:r>
              <a:rPr lang="en-US" sz="3600" dirty="0" smtClean="0"/>
              <a:t> </a:t>
            </a:r>
            <a:r>
              <a:rPr lang="en-US" sz="3600" dirty="0" err="1" smtClean="0"/>
              <a:t>yetu</a:t>
            </a:r>
            <a:r>
              <a:rPr lang="en-US" sz="3600" dirty="0" smtClean="0"/>
              <a:t> </a:t>
            </a:r>
            <a:r>
              <a:rPr lang="en-US" sz="3600" dirty="0" err="1" smtClean="0"/>
              <a:t>wanadamu</a:t>
            </a:r>
            <a:r>
              <a:rPr lang="en-US" sz="3600" dirty="0" smtClean="0"/>
              <a:t> (</a:t>
            </a:r>
            <a:r>
              <a:rPr lang="en-US" sz="3600" dirty="0" err="1" smtClean="0"/>
              <a:t>Yakobo</a:t>
            </a:r>
            <a:r>
              <a:rPr lang="en-US" sz="3600" dirty="0" smtClean="0"/>
              <a:t> 1:13-15). </a:t>
            </a:r>
            <a:r>
              <a:rPr lang="en-US" sz="3600" dirty="0" err="1" smtClean="0"/>
              <a:t>Basi,ilikuwa</a:t>
            </a:r>
            <a:r>
              <a:rPr lang="en-US" sz="3600" dirty="0" smtClean="0"/>
              <a:t> </a:t>
            </a:r>
            <a:r>
              <a:rPr lang="en-US" sz="3600" dirty="0" err="1" smtClean="0"/>
              <a:t>ni</a:t>
            </a:r>
            <a:r>
              <a:rPr lang="en-US" sz="3600" dirty="0" smtClean="0"/>
              <a:t>  </a:t>
            </a:r>
            <a:r>
              <a:rPr lang="en-US" sz="3600" dirty="0" err="1" smtClean="0"/>
              <a:t>lazima</a:t>
            </a:r>
            <a:r>
              <a:rPr lang="en-US" sz="3600" dirty="0" smtClean="0"/>
              <a:t>, </a:t>
            </a:r>
            <a:r>
              <a:rPr lang="en-US" sz="3600" dirty="0" err="1" smtClean="0"/>
              <a:t>kwamba</a:t>
            </a:r>
            <a:r>
              <a:rPr lang="en-US" sz="3600" dirty="0" smtClean="0"/>
              <a:t> </a:t>
            </a:r>
            <a:r>
              <a:rPr lang="en-US" sz="3600" dirty="0" err="1" smtClean="0"/>
              <a:t>Kristo</a:t>
            </a:r>
            <a:r>
              <a:rPr lang="en-US" sz="3600" dirty="0" smtClean="0"/>
              <a:t> awe na </a:t>
            </a:r>
            <a:r>
              <a:rPr lang="en-US" sz="3600" dirty="0" err="1" smtClean="0"/>
              <a:t>mwili</a:t>
            </a:r>
            <a:r>
              <a:rPr lang="en-US" sz="3600" dirty="0" smtClean="0"/>
              <a:t> </a:t>
            </a:r>
            <a:r>
              <a:rPr lang="en-US" sz="3600" dirty="0" err="1" smtClean="0"/>
              <a:t>wa</a:t>
            </a:r>
            <a:r>
              <a:rPr lang="en-US" sz="3600" dirty="0" smtClean="0"/>
              <a:t> </a:t>
            </a:r>
            <a:r>
              <a:rPr lang="en-US" sz="3600" dirty="0" err="1" smtClean="0"/>
              <a:t>binadanu</a:t>
            </a:r>
            <a:r>
              <a:rPr lang="en-US" sz="3600" dirty="0" smtClean="0"/>
              <a:t> </a:t>
            </a:r>
            <a:r>
              <a:rPr lang="en-US" sz="3600" dirty="0" err="1" smtClean="0"/>
              <a:t>ili</a:t>
            </a:r>
            <a:r>
              <a:rPr lang="en-US" sz="3600" dirty="0" smtClean="0"/>
              <a:t> </a:t>
            </a:r>
            <a:r>
              <a:rPr lang="en-US" sz="3600" dirty="0" err="1" smtClean="0"/>
              <a:t>kwamba</a:t>
            </a:r>
            <a:r>
              <a:rPr lang="en-US" sz="3600" dirty="0" smtClean="0"/>
              <a:t> </a:t>
            </a:r>
            <a:r>
              <a:rPr lang="en-US" sz="3600" dirty="0" err="1" smtClean="0"/>
              <a:t>aweze</a:t>
            </a:r>
            <a:r>
              <a:rPr lang="en-US" sz="3600" dirty="0" smtClean="0"/>
              <a:t> </a:t>
            </a:r>
            <a:r>
              <a:rPr lang="en-US" sz="3600" dirty="0" err="1" smtClean="0"/>
              <a:t>kuonja</a:t>
            </a:r>
            <a:r>
              <a:rPr lang="en-US" sz="3600" dirty="0" smtClean="0"/>
              <a:t> na </a:t>
            </a:r>
            <a:r>
              <a:rPr lang="en-US" sz="3600" dirty="0" err="1" smtClean="0"/>
              <a:t>kuyashinda</a:t>
            </a:r>
            <a:r>
              <a:rPr lang="en-US" sz="3600" dirty="0" smtClean="0"/>
              <a:t> </a:t>
            </a:r>
            <a:r>
              <a:rPr lang="en-US" sz="3600" dirty="0" err="1" smtClean="0"/>
              <a:t>haya</a:t>
            </a:r>
            <a:r>
              <a:rPr lang="en-US" sz="3600" dirty="0" smtClean="0"/>
              <a:t> </a:t>
            </a:r>
            <a:r>
              <a:rPr lang="en-US" sz="3600" dirty="0" err="1" smtClean="0"/>
              <a:t>majaribu</a:t>
            </a:r>
            <a:r>
              <a:rPr lang="en-US" sz="3600" dirty="0" smtClean="0"/>
              <a:t>.</a:t>
            </a:r>
            <a:endParaRPr lang="en-GB" sz="3600" dirty="0" smtClean="0"/>
          </a:p>
          <a:p>
            <a:endParaRPr lang="en-GB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1632</Words>
  <Application>Microsoft Office PowerPoint</Application>
  <PresentationFormat>On-screen Show (4:3)</PresentationFormat>
  <Paragraphs>136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  Bible Basics / MISINGI YA  BIBLIA  SOMO LA 8: Asili ya Yesu  / The Nature Of Jesus</vt:lpstr>
      <vt:lpstr>www.biblebasicsonline.com www.carelinks.net Email: info@carelinks.net </vt:lpstr>
      <vt:lpstr>8.1  Introduction / Dibaji</vt:lpstr>
      <vt:lpstr>Slide 4</vt:lpstr>
      <vt:lpstr>8.2  Differences Between God And Jesus </vt:lpstr>
      <vt:lpstr>Tofauti zilizopo kati ya Mungu na Yesu</vt:lpstr>
      <vt:lpstr>8.3  The Nature Of Jesus </vt:lpstr>
      <vt:lpstr>Tempted Like Us / Kama vile sisi tujaribiwavyo</vt:lpstr>
      <vt:lpstr>Slide 9</vt:lpstr>
      <vt:lpstr>Waebrania 2:14-18 yamewekwa yote haya kwa maneno mengi</vt:lpstr>
      <vt:lpstr>Slide 11</vt:lpstr>
      <vt:lpstr>Slide 12</vt:lpstr>
      <vt:lpstr>8.4  The Humanity Of Jesus / Ubinadamu Wa Yesu </vt:lpstr>
      <vt:lpstr>Slide 14</vt:lpstr>
      <vt:lpstr>Slide 15</vt:lpstr>
      <vt:lpstr>Slide 16</vt:lpstr>
      <vt:lpstr>Slide 17</vt:lpstr>
      <vt:lpstr>Slide 18</vt:lpstr>
      <vt:lpstr> </vt:lpstr>
      <vt:lpstr>Slide 20</vt:lpstr>
      <vt:lpstr>  8.5  Uhusiano Wa Mungu Na Yesu / The Relationship Of God With Jesus </vt:lpstr>
      <vt:lpstr>Slide 22</vt:lpstr>
      <vt:lpstr>Slide 23</vt:lpstr>
      <vt:lpstr>Slide 24</vt:lpstr>
      <vt:lpstr>www.biblebasicsonline.com www.carelinks.net Email: info@carelinks.net </vt:lpstr>
      <vt:lpstr>Somo La 8  :  Maswali </vt:lpstr>
      <vt:lpstr>STUDY 8: Questions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John</cp:lastModifiedBy>
  <cp:revision>24</cp:revision>
  <dcterms:created xsi:type="dcterms:W3CDTF">2012-04-16T19:39:19Z</dcterms:created>
  <dcterms:modified xsi:type="dcterms:W3CDTF">2012-10-02T18:22:52Z</dcterms:modified>
</cp:coreProperties>
</file>