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57" r:id="rId3"/>
    <p:sldId id="279" r:id="rId4"/>
    <p:sldId id="262" r:id="rId5"/>
    <p:sldId id="280" r:id="rId6"/>
    <p:sldId id="263" r:id="rId7"/>
    <p:sldId id="282" r:id="rId8"/>
    <p:sldId id="281" r:id="rId9"/>
    <p:sldId id="264" r:id="rId10"/>
    <p:sldId id="283" r:id="rId11"/>
    <p:sldId id="258" r:id="rId12"/>
    <p:sldId id="265" r:id="rId13"/>
    <p:sldId id="276" r:id="rId14"/>
    <p:sldId id="273" r:id="rId15"/>
    <p:sldId id="274" r:id="rId16"/>
    <p:sldId id="266" r:id="rId17"/>
    <p:sldId id="285" r:id="rId18"/>
    <p:sldId id="284" r:id="rId19"/>
    <p:sldId id="269" r:id="rId20"/>
    <p:sldId id="286" r:id="rId21"/>
    <p:sldId id="267" r:id="rId22"/>
    <p:sldId id="270" r:id="rId23"/>
    <p:sldId id="275" r:id="rId24"/>
    <p:sldId id="260" r:id="rId25"/>
    <p:sldId id="288" r:id="rId26"/>
    <p:sldId id="287" r:id="rId27"/>
    <p:sldId id="278" r:id="rId28"/>
    <p:sldId id="289" r:id="rId29"/>
    <p:sldId id="26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BC2B6-0E52-469F-A7ED-D72CC9E625E3}" type="datetimeFigureOut">
              <a:rPr lang="en-GB" smtClean="0"/>
              <a:t>02/10/2012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C09E6-0604-42E2-8A98-18A55AB91EA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err="1" smtClean="0">
                <a:solidFill>
                  <a:schemeClr val="bg2">
                    <a:lumMod val="75000"/>
                  </a:schemeClr>
                </a:solidFill>
              </a:rPr>
              <a:t>Baptizo</a:t>
            </a:r>
            <a:r>
              <a:rPr lang="en-GB" b="1" i="1" dirty="0" smtClean="0">
                <a:solidFill>
                  <a:schemeClr val="bg2">
                    <a:lumMod val="75000"/>
                  </a:schemeClr>
                </a:solidFill>
              </a:rPr>
              <a:t>, </a:t>
            </a:r>
            <a:r>
              <a:rPr lang="en-GB" dirty="0" smtClean="0">
                <a:solidFill>
                  <a:schemeClr val="tx2">
                    <a:lumMod val="25000"/>
                  </a:schemeClr>
                </a:solidFill>
              </a:rPr>
              <a:t>does </a:t>
            </a:r>
            <a:r>
              <a:rPr lang="en-GB" b="1" i="1" dirty="0" smtClean="0">
                <a:solidFill>
                  <a:schemeClr val="tx2">
                    <a:lumMod val="25000"/>
                  </a:schemeClr>
                </a:solidFill>
              </a:rPr>
              <a:t>not</a:t>
            </a:r>
            <a:r>
              <a:rPr lang="en-GB" dirty="0" smtClean="0">
                <a:solidFill>
                  <a:schemeClr val="tx2">
                    <a:lumMod val="25000"/>
                  </a:schemeClr>
                </a:solidFill>
              </a:rPr>
              <a:t> mean to sprinkle; it means to completely wash and immerse in a liquid. This word is used in classical Greek concerning ships sinking and being ‘baptised’ (i.e. submerged) in water, or a bucket being submerged in well water., or to a piece of cloth being dyed from one colour to another by ‘baptising’, or dipping it into a dye. Jn. 13:26 uses the Greek </a:t>
            </a:r>
            <a:r>
              <a:rPr lang="en-GB" sz="1200" b="1" i="1" dirty="0" err="1" smtClean="0">
                <a:solidFill>
                  <a:schemeClr val="bg2">
                    <a:lumMod val="75000"/>
                  </a:schemeClr>
                </a:solidFill>
              </a:rPr>
              <a:t>bapto</a:t>
            </a:r>
            <a:r>
              <a:rPr lang="en-GB" dirty="0" smtClean="0">
                <a:solidFill>
                  <a:schemeClr val="tx2">
                    <a:lumMod val="25000"/>
                  </a:schemeClr>
                </a:solidFill>
              </a:rPr>
              <a:t> to describe how Jesus dipped a piece of bread in wine. </a:t>
            </a:r>
          </a:p>
          <a:p>
            <a:endParaRPr lang="en-GB" dirty="0"/>
          </a:p>
        </p:txBody>
      </p:sp>
      <p:sp>
        <p:nvSpPr>
          <p:cNvPr id="4" name="Slide Number Placeholder 3"/>
          <p:cNvSpPr>
            <a:spLocks noGrp="1"/>
          </p:cNvSpPr>
          <p:nvPr>
            <p:ph type="sldNum" sz="quarter" idx="10"/>
          </p:nvPr>
        </p:nvSpPr>
        <p:spPr/>
        <p:txBody>
          <a:bodyPr/>
          <a:lstStyle/>
          <a:p>
            <a:fld id="{BDCC09E6-0604-42E2-8A98-18A55AB91EA9}" type="slidenum">
              <a:rPr lang="en-GB" smtClean="0"/>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F2FCDF-69B0-4882-81F0-3ADAFB22AA23}" type="datetimeFigureOut">
              <a:rPr lang="en-GB"/>
              <a:pPr>
                <a:defRPr/>
              </a:pPr>
              <a:t>02/10/2012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7B0BD6B-531D-4A58-8A80-28AF2A928FE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E8FEC-7E88-4BB3-852B-D9263AEF80A9}" type="datetimeFigureOut">
              <a:rPr lang="en-GB"/>
              <a:pPr>
                <a:defRPr/>
              </a:pPr>
              <a:t>02/10/2012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8E04933-E0FA-4E86-8C58-7B16687B8D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11FE00-DDE2-4529-B2BA-F7AC4531B55E}" type="datetimeFigureOut">
              <a:rPr lang="en-GB"/>
              <a:pPr>
                <a:defRPr/>
              </a:pPr>
              <a:t>02/10/2012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F0AD8D1-624D-46A0-B44E-E86CCD2D08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791C4F-574D-447D-B66C-9D5A1F7515C3}" type="datetimeFigureOut">
              <a:rPr lang="en-GB"/>
              <a:pPr>
                <a:defRPr/>
              </a:pPr>
              <a:t>02/10/2012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07A6499-4620-4B96-9BE0-E92027834A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2373D-E346-425F-9811-2DF2CA4B1549}" type="datetimeFigureOut">
              <a:rPr lang="en-GB"/>
              <a:pPr>
                <a:defRPr/>
              </a:pPr>
              <a:t>02/10/2012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544A21-2ADB-4F28-BFEC-8655C0B6073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339EC0-2424-4CF9-8E4C-6E4C404B3BAE}" type="datetimeFigureOut">
              <a:rPr lang="en-GB"/>
              <a:pPr>
                <a:defRPr/>
              </a:pPr>
              <a:t>02/10/2012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B0AC63B-CD94-4D6D-88A6-E70774122B6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F46173E-94A7-4900-AA9C-AB38368BF716}" type="datetimeFigureOut">
              <a:rPr lang="en-GB"/>
              <a:pPr>
                <a:defRPr/>
              </a:pPr>
              <a:t>02/10/2012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F15DB9CB-DE4D-456E-A1C7-240C4423B5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FD91AD1-6F3B-4ECE-8DD6-807C5AFC2446}" type="datetimeFigureOut">
              <a:rPr lang="en-GB"/>
              <a:pPr>
                <a:defRPr/>
              </a:pPr>
              <a:t>02/10/2012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A6F5A1FE-2A25-44D1-AB13-526D306C7D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32F070A-06D6-4424-87AD-ACC786BB3A6A}" type="datetimeFigureOut">
              <a:rPr lang="en-GB"/>
              <a:pPr>
                <a:defRPr/>
              </a:pPr>
              <a:t>02/10/2012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341DD0C-5635-4902-96D2-300D75B4E5E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AE1BE00-D51A-4A89-9CA5-1CE451774933}" type="datetimeFigureOut">
              <a:rPr lang="en-GB"/>
              <a:pPr>
                <a:defRPr/>
              </a:pPr>
              <a:t>02/10/2012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8727047-2363-4640-B2B6-419A55F2E12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D1CA92E-3F56-4D36-8F1C-C0CCB74DF0AE}" type="datetimeFigureOut">
              <a:rPr lang="en-GB"/>
              <a:pPr>
                <a:defRPr/>
              </a:pPr>
              <a:t>02/10/2012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111C89E-7573-46C2-BC3F-0FDFBC5B059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E5BDCF4-9BB8-4A88-A2F8-EA1D6665E6DC}" type="datetimeFigureOut">
              <a:rPr lang="en-GB"/>
              <a:pPr>
                <a:defRPr/>
              </a:pPr>
              <a:t>02/10/2012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BC23584-6382-4E6F-93FA-9EAE55CDDDE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G_924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15516" y="5589240"/>
            <a:ext cx="8712968" cy="1467594"/>
          </a:xfrm>
        </p:spPr>
        <p:txBody>
          <a:bodyPr rtlCol="0">
            <a:normAutofit fontScale="90000"/>
          </a:bodyPr>
          <a:lstStyle/>
          <a:p>
            <a:pPr eaLnBrk="1" fontAlgn="auto" hangingPunct="1">
              <a:spcAft>
                <a:spcPts val="0"/>
              </a:spcAft>
              <a:defRPr/>
            </a:pPr>
            <a:r>
              <a:rPr lang="en-GB" dirty="0"/>
              <a:t> </a:t>
            </a:r>
            <a:br>
              <a:rPr lang="en-GB" dirty="0"/>
            </a:br>
            <a:r>
              <a:rPr lang="en-US" dirty="0" smtClean="0"/>
              <a:t>MISINGI YA  BIBLIA</a:t>
            </a:r>
            <a:r>
              <a:rPr lang="en-GB" dirty="0" smtClean="0"/>
              <a:t/>
            </a:r>
            <a:br>
              <a:rPr lang="en-GB" dirty="0" smtClean="0"/>
            </a:br>
            <a:r>
              <a:rPr lang="en-GB" sz="5300" spc="300" dirty="0" smtClean="0">
                <a:solidFill>
                  <a:schemeClr val="tx1"/>
                </a:solidFill>
                <a:latin typeface="Gill Sans MT" pitchFamily="34" charset="0"/>
              </a:rPr>
              <a:t>SOMO LA 10</a:t>
            </a:r>
            <a:br>
              <a:rPr lang="en-GB" sz="5300" spc="300" dirty="0" smtClean="0">
                <a:solidFill>
                  <a:schemeClr val="tx1"/>
                </a:solidFill>
                <a:latin typeface="Gill Sans MT" pitchFamily="34" charset="0"/>
              </a:rPr>
            </a:br>
            <a:r>
              <a:rPr lang="en-US" dirty="0" err="1" smtClean="0">
                <a:solidFill>
                  <a:schemeClr val="tx1"/>
                </a:solidFill>
              </a:rPr>
              <a:t>Kubatizwa</a:t>
            </a:r>
            <a:r>
              <a:rPr lang="en-US" dirty="0" smtClean="0">
                <a:solidFill>
                  <a:schemeClr val="tx1"/>
                </a:solidFill>
              </a:rPr>
              <a:t> </a:t>
            </a:r>
            <a:r>
              <a:rPr lang="en-US" dirty="0" err="1" smtClean="0">
                <a:solidFill>
                  <a:schemeClr val="tx1"/>
                </a:solidFill>
              </a:rPr>
              <a:t>Katika</a:t>
            </a:r>
            <a:r>
              <a:rPr lang="en-US" dirty="0" smtClean="0">
                <a:solidFill>
                  <a:schemeClr val="tx1"/>
                </a:solidFill>
              </a:rPr>
              <a:t> </a:t>
            </a:r>
            <a:r>
              <a:rPr lang="en-US" dirty="0" err="1" smtClean="0">
                <a:solidFill>
                  <a:schemeClr val="tx1"/>
                </a:solidFill>
              </a:rPr>
              <a:t>Jina</a:t>
            </a:r>
            <a:r>
              <a:rPr lang="en-US" dirty="0" smtClean="0">
                <a:solidFill>
                  <a:schemeClr val="tx1"/>
                </a:solidFill>
              </a:rPr>
              <a:t> La </a:t>
            </a:r>
            <a:r>
              <a:rPr lang="en-US" dirty="0" err="1" smtClean="0">
                <a:solidFill>
                  <a:schemeClr val="tx1"/>
                </a:solidFill>
              </a:rPr>
              <a:t>Yesu</a:t>
            </a:r>
            <a:r>
              <a:rPr lang="en-GB" dirty="0">
                <a:solidFill>
                  <a:schemeClr val="tx1"/>
                </a:solidFill>
              </a:rPr>
              <a:t/>
            </a:r>
            <a:br>
              <a:rPr lang="en-GB" dirty="0">
                <a:solidFill>
                  <a:schemeClr val="tx1"/>
                </a:solidFill>
              </a:rPr>
            </a:b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Kornelio</a:t>
            </a:r>
            <a:r>
              <a:rPr lang="en-GB" dirty="0" smtClean="0"/>
              <a:t> / Cornelius</a:t>
            </a:r>
            <a:endParaRPr lang="en-GB" dirty="0"/>
          </a:p>
        </p:txBody>
      </p:sp>
      <p:sp>
        <p:nvSpPr>
          <p:cNvPr id="3" name="Content Placeholder 2"/>
          <p:cNvSpPr>
            <a:spLocks noGrp="1"/>
          </p:cNvSpPr>
          <p:nvPr>
            <p:ph idx="1"/>
          </p:nvPr>
        </p:nvSpPr>
        <p:spPr/>
        <p:txBody>
          <a:bodyPr/>
          <a:lstStyle/>
          <a:p>
            <a:r>
              <a:rPr lang="en-GB" sz="1200" dirty="0" smtClean="0">
                <a:solidFill>
                  <a:schemeClr val="accent1">
                    <a:lumMod val="75000"/>
                  </a:schemeClr>
                </a:solidFill>
              </a:rPr>
              <a:t>Cornelius was </a:t>
            </a:r>
            <a:r>
              <a:rPr lang="en-GB" sz="1200" b="1" i="1" dirty="0" smtClean="0">
                <a:solidFill>
                  <a:schemeClr val="bg2">
                    <a:lumMod val="75000"/>
                  </a:schemeClr>
                </a:solidFill>
              </a:rPr>
              <a:t>“a devout man and one who feared God…who gave alms generously to the people, and prayed to God always”, </a:t>
            </a:r>
            <a:r>
              <a:rPr lang="en-GB" sz="1200" dirty="0" smtClean="0">
                <a:solidFill>
                  <a:schemeClr val="accent1">
                    <a:lumMod val="75000"/>
                  </a:schemeClr>
                </a:solidFill>
              </a:rPr>
              <a:t>but this wasn’t enough; he had to be shown what he </a:t>
            </a:r>
            <a:r>
              <a:rPr lang="en-GB" sz="1200" i="1" dirty="0" smtClean="0">
                <a:solidFill>
                  <a:schemeClr val="accent1">
                    <a:lumMod val="75000"/>
                  </a:schemeClr>
                </a:solidFill>
              </a:rPr>
              <a:t>must do</a:t>
            </a:r>
            <a:r>
              <a:rPr lang="en-GB" sz="1200" dirty="0" smtClean="0">
                <a:solidFill>
                  <a:schemeClr val="accent1">
                    <a:lumMod val="75000"/>
                  </a:schemeClr>
                </a:solidFill>
              </a:rPr>
              <a:t> which he hadn’t done - to believe the Gospel of Christ and be baptised (</a:t>
            </a:r>
            <a:r>
              <a:rPr lang="en-GB" sz="1200" dirty="0" smtClean="0">
                <a:solidFill>
                  <a:schemeClr val="bg2">
                    <a:lumMod val="75000"/>
                  </a:schemeClr>
                </a:solidFill>
              </a:rPr>
              <a:t>Acts </a:t>
            </a:r>
            <a:r>
              <a:rPr lang="en-GB" sz="1200" dirty="0" smtClean="0">
                <a:solidFill>
                  <a:schemeClr val="bg2"/>
                </a:solidFill>
              </a:rPr>
              <a:t>10:2,6</a:t>
            </a:r>
            <a:r>
              <a:rPr lang="en-GB" sz="1200" dirty="0" smtClean="0">
                <a:solidFill>
                  <a:schemeClr val="bg2"/>
                </a:solidFill>
              </a:rPr>
              <a:t>).</a:t>
            </a:r>
          </a:p>
          <a:p>
            <a:r>
              <a:rPr lang="en-GB" sz="3600" b="1" dirty="0" err="1" smtClean="0">
                <a:solidFill>
                  <a:schemeClr val="bg2"/>
                </a:solidFill>
              </a:rPr>
              <a:t>Yeye</a:t>
            </a:r>
            <a:r>
              <a:rPr lang="en-GB" sz="3600" b="1" dirty="0" smtClean="0">
                <a:solidFill>
                  <a:schemeClr val="bg2"/>
                </a:solidFill>
              </a:rPr>
              <a:t> </a:t>
            </a:r>
            <a:r>
              <a:rPr lang="en-GB" sz="3600" b="1" dirty="0" err="1" smtClean="0">
                <a:solidFill>
                  <a:schemeClr val="bg2"/>
                </a:solidFill>
              </a:rPr>
              <a:t>alikuwa</a:t>
            </a:r>
            <a:r>
              <a:rPr lang="en-GB" sz="3600" b="1" dirty="0" smtClean="0">
                <a:solidFill>
                  <a:schemeClr val="bg2"/>
                </a:solidFill>
              </a:rPr>
              <a:t> </a:t>
            </a:r>
            <a:r>
              <a:rPr lang="en-GB" sz="3600" b="1" dirty="0" err="1" smtClean="0">
                <a:solidFill>
                  <a:schemeClr val="bg2"/>
                </a:solidFill>
              </a:rPr>
              <a:t>mcha</a:t>
            </a:r>
            <a:r>
              <a:rPr lang="en-GB" sz="3600" b="1" dirty="0" smtClean="0">
                <a:solidFill>
                  <a:schemeClr val="bg2"/>
                </a:solidFill>
              </a:rPr>
              <a:t> </a:t>
            </a:r>
            <a:r>
              <a:rPr lang="en-GB" sz="3600" b="1" dirty="0" err="1" smtClean="0">
                <a:solidFill>
                  <a:schemeClr val="bg2"/>
                </a:solidFill>
              </a:rPr>
              <a:t>Mungu</a:t>
            </a:r>
            <a:r>
              <a:rPr lang="en-GB" sz="3600" b="1" dirty="0" smtClean="0">
                <a:solidFill>
                  <a:schemeClr val="bg2"/>
                </a:solidFill>
              </a:rPr>
              <a:t> </a:t>
            </a:r>
            <a:r>
              <a:rPr lang="en-GB" sz="3600" b="1" dirty="0" err="1" smtClean="0">
                <a:solidFill>
                  <a:schemeClr val="bg2"/>
                </a:solidFill>
              </a:rPr>
              <a:t>pamoja</a:t>
            </a:r>
            <a:r>
              <a:rPr lang="en-GB" sz="3600" b="1" dirty="0" smtClean="0">
                <a:solidFill>
                  <a:schemeClr val="bg2"/>
                </a:solidFill>
              </a:rPr>
              <a:t> na </a:t>
            </a:r>
            <a:r>
              <a:rPr lang="en-GB" sz="3600" b="1" dirty="0" err="1" smtClean="0">
                <a:solidFill>
                  <a:schemeClr val="bg2"/>
                </a:solidFill>
              </a:rPr>
              <a:t>wote</a:t>
            </a:r>
            <a:r>
              <a:rPr lang="en-GB" sz="3600" b="1" dirty="0" smtClean="0">
                <a:solidFill>
                  <a:schemeClr val="bg2"/>
                </a:solidFill>
              </a:rPr>
              <a:t> </a:t>
            </a:r>
            <a:r>
              <a:rPr lang="en-GB" sz="3600" b="1" dirty="0" err="1" smtClean="0">
                <a:solidFill>
                  <a:schemeClr val="bg2"/>
                </a:solidFill>
              </a:rPr>
              <a:t>wa</a:t>
            </a:r>
            <a:r>
              <a:rPr lang="en-GB" sz="3600" b="1" dirty="0" smtClean="0">
                <a:solidFill>
                  <a:schemeClr val="bg2"/>
                </a:solidFill>
              </a:rPr>
              <a:t> </a:t>
            </a:r>
            <a:r>
              <a:rPr lang="en-GB" sz="3600" b="1" dirty="0" err="1" smtClean="0">
                <a:solidFill>
                  <a:schemeClr val="bg2"/>
                </a:solidFill>
              </a:rPr>
              <a:t>nyumbani</a:t>
            </a:r>
            <a:r>
              <a:rPr lang="en-GB" sz="3600" b="1" dirty="0" smtClean="0">
                <a:solidFill>
                  <a:schemeClr val="bg2"/>
                </a:solidFill>
              </a:rPr>
              <a:t> </a:t>
            </a:r>
            <a:r>
              <a:rPr lang="en-GB" sz="3600" b="1" dirty="0" err="1" smtClean="0">
                <a:solidFill>
                  <a:schemeClr val="bg2"/>
                </a:solidFill>
              </a:rPr>
              <a:t>mwake</a:t>
            </a:r>
            <a:r>
              <a:rPr lang="en-GB" sz="3600" b="1" dirty="0" smtClean="0">
                <a:solidFill>
                  <a:schemeClr val="bg2"/>
                </a:solidFill>
              </a:rPr>
              <a:t>, </a:t>
            </a:r>
            <a:r>
              <a:rPr lang="en-GB" sz="3600" b="1" dirty="0" err="1" smtClean="0">
                <a:solidFill>
                  <a:schemeClr val="bg2"/>
                </a:solidFill>
              </a:rPr>
              <a:t>aliwapa</a:t>
            </a:r>
            <a:r>
              <a:rPr lang="en-GB" sz="3600" b="1" dirty="0" smtClean="0">
                <a:solidFill>
                  <a:schemeClr val="bg2"/>
                </a:solidFill>
              </a:rPr>
              <a:t> </a:t>
            </a:r>
            <a:r>
              <a:rPr lang="en-GB" sz="3600" b="1" dirty="0" err="1" smtClean="0">
                <a:solidFill>
                  <a:schemeClr val="bg2"/>
                </a:solidFill>
              </a:rPr>
              <a:t>watu</a:t>
            </a:r>
            <a:r>
              <a:rPr lang="en-GB" sz="3600" b="1" dirty="0" smtClean="0">
                <a:solidFill>
                  <a:schemeClr val="bg2"/>
                </a:solidFill>
              </a:rPr>
              <a:t> </a:t>
            </a:r>
            <a:r>
              <a:rPr lang="en-GB" sz="3600" b="1" dirty="0" err="1" smtClean="0">
                <a:solidFill>
                  <a:schemeClr val="bg2"/>
                </a:solidFill>
              </a:rPr>
              <a:t>sadaka</a:t>
            </a:r>
            <a:r>
              <a:rPr lang="en-GB" sz="3600" b="1" dirty="0" smtClean="0">
                <a:solidFill>
                  <a:schemeClr val="bg2"/>
                </a:solidFill>
              </a:rPr>
              <a:t> </a:t>
            </a:r>
            <a:r>
              <a:rPr lang="en-GB" sz="3600" b="1" dirty="0" err="1" smtClean="0">
                <a:solidFill>
                  <a:schemeClr val="bg2"/>
                </a:solidFill>
              </a:rPr>
              <a:t>nyingi</a:t>
            </a:r>
            <a:r>
              <a:rPr lang="en-GB" sz="3600" b="1" dirty="0" smtClean="0">
                <a:solidFill>
                  <a:schemeClr val="bg2"/>
                </a:solidFill>
              </a:rPr>
              <a:t> na </a:t>
            </a:r>
            <a:r>
              <a:rPr lang="en-GB" sz="3600" b="1" dirty="0" err="1" smtClean="0">
                <a:solidFill>
                  <a:schemeClr val="bg2"/>
                </a:solidFill>
              </a:rPr>
              <a:t>kumwomba</a:t>
            </a:r>
            <a:r>
              <a:rPr lang="en-GB" sz="3600" b="1" dirty="0" smtClean="0">
                <a:solidFill>
                  <a:schemeClr val="bg2"/>
                </a:solidFill>
              </a:rPr>
              <a:t> </a:t>
            </a:r>
            <a:r>
              <a:rPr lang="en-GB" sz="3600" b="1" dirty="0" err="1" smtClean="0">
                <a:solidFill>
                  <a:schemeClr val="bg2"/>
                </a:solidFill>
              </a:rPr>
              <a:t>Mungu</a:t>
            </a:r>
            <a:r>
              <a:rPr lang="en-GB" sz="3600" b="1" dirty="0" smtClean="0">
                <a:solidFill>
                  <a:schemeClr val="bg2"/>
                </a:solidFill>
              </a:rPr>
              <a:t> </a:t>
            </a:r>
            <a:r>
              <a:rPr lang="en-GB" sz="3600" b="1" dirty="0" err="1" smtClean="0">
                <a:solidFill>
                  <a:schemeClr val="bg2"/>
                </a:solidFill>
              </a:rPr>
              <a:t>daima</a:t>
            </a:r>
            <a:r>
              <a:rPr lang="en-GB" sz="3600" b="1" dirty="0" smtClean="0">
                <a:solidFill>
                  <a:schemeClr val="bg2"/>
                </a:solidFill>
              </a:rPr>
              <a:t>. </a:t>
            </a:r>
            <a:r>
              <a:rPr lang="en-GB" sz="3600" b="1" dirty="0" smtClean="0">
                <a:solidFill>
                  <a:schemeClr val="bg2"/>
                </a:solidFill>
              </a:rPr>
              <a:t>..</a:t>
            </a:r>
            <a:r>
              <a:rPr lang="en-GB" sz="3600" b="1" dirty="0" smtClean="0">
                <a:solidFill>
                  <a:schemeClr val="bg2"/>
                </a:solidFill>
              </a:rPr>
              <a:t> </a:t>
            </a:r>
            <a:r>
              <a:rPr lang="en-GB" sz="3600" b="1" dirty="0" err="1" smtClean="0">
                <a:solidFill>
                  <a:schemeClr val="bg2"/>
                </a:solidFill>
              </a:rPr>
              <a:t>Yeye</a:t>
            </a:r>
            <a:r>
              <a:rPr lang="en-GB" sz="3600" b="1" dirty="0" smtClean="0">
                <a:solidFill>
                  <a:schemeClr val="bg2"/>
                </a:solidFill>
              </a:rPr>
              <a:t> </a:t>
            </a:r>
            <a:r>
              <a:rPr lang="en-GB" sz="3600" b="1" dirty="0" err="1" smtClean="0">
                <a:solidFill>
                  <a:schemeClr val="bg2"/>
                </a:solidFill>
              </a:rPr>
              <a:t>anaishi</a:t>
            </a:r>
            <a:r>
              <a:rPr lang="en-GB" sz="3600" b="1" dirty="0" smtClean="0">
                <a:solidFill>
                  <a:schemeClr val="bg2"/>
                </a:solidFill>
              </a:rPr>
              <a:t> na </a:t>
            </a:r>
            <a:r>
              <a:rPr lang="en-GB" sz="3600" b="1" dirty="0" err="1" smtClean="0">
                <a:solidFill>
                  <a:schemeClr val="bg2"/>
                </a:solidFill>
              </a:rPr>
              <a:t>Simoni</a:t>
            </a:r>
            <a:r>
              <a:rPr lang="en-GB" sz="3600" b="1" dirty="0" smtClean="0">
                <a:solidFill>
                  <a:schemeClr val="bg2"/>
                </a:solidFill>
              </a:rPr>
              <a:t> </a:t>
            </a:r>
            <a:r>
              <a:rPr lang="en-GB" sz="3600" b="1" dirty="0" err="1" smtClean="0">
                <a:solidFill>
                  <a:schemeClr val="bg2"/>
                </a:solidFill>
              </a:rPr>
              <a:t>mtengenezaji</a:t>
            </a:r>
            <a:r>
              <a:rPr lang="en-GB" sz="3600" b="1" dirty="0" smtClean="0">
                <a:solidFill>
                  <a:schemeClr val="bg2"/>
                </a:solidFill>
              </a:rPr>
              <a:t> </a:t>
            </a:r>
            <a:r>
              <a:rPr lang="en-GB" sz="3600" b="1" dirty="0" err="1" smtClean="0">
                <a:solidFill>
                  <a:schemeClr val="bg2"/>
                </a:solidFill>
              </a:rPr>
              <a:t>ngozi</a:t>
            </a:r>
            <a:r>
              <a:rPr lang="en-GB" sz="3600" b="1" dirty="0" smtClean="0">
                <a:solidFill>
                  <a:schemeClr val="bg2"/>
                </a:solidFill>
              </a:rPr>
              <a:t> </a:t>
            </a:r>
            <a:r>
              <a:rPr lang="en-GB" sz="3600" b="1" dirty="0" err="1" smtClean="0">
                <a:solidFill>
                  <a:schemeClr val="bg2"/>
                </a:solidFill>
              </a:rPr>
              <a:t>ambaye</a:t>
            </a:r>
            <a:r>
              <a:rPr lang="en-GB" sz="3600" b="1" dirty="0" smtClean="0">
                <a:solidFill>
                  <a:schemeClr val="bg2"/>
                </a:solidFill>
              </a:rPr>
              <a:t> </a:t>
            </a:r>
            <a:r>
              <a:rPr lang="en-GB" sz="3600" b="1" dirty="0" err="1" smtClean="0">
                <a:solidFill>
                  <a:schemeClr val="bg2"/>
                </a:solidFill>
              </a:rPr>
              <a:t>nyumba</a:t>
            </a:r>
            <a:r>
              <a:rPr lang="en-GB" sz="3600" b="1" dirty="0" smtClean="0">
                <a:solidFill>
                  <a:schemeClr val="bg2"/>
                </a:solidFill>
              </a:rPr>
              <a:t> </a:t>
            </a:r>
            <a:r>
              <a:rPr lang="en-GB" sz="3600" b="1" dirty="0" err="1" smtClean="0">
                <a:solidFill>
                  <a:schemeClr val="bg2"/>
                </a:solidFill>
              </a:rPr>
              <a:t>yake</a:t>
            </a:r>
            <a:r>
              <a:rPr lang="en-GB" sz="3600" b="1" dirty="0" smtClean="0">
                <a:solidFill>
                  <a:schemeClr val="bg2"/>
                </a:solidFill>
              </a:rPr>
              <a:t> </a:t>
            </a:r>
            <a:r>
              <a:rPr lang="en-GB" sz="3600" b="1" dirty="0" err="1" smtClean="0">
                <a:solidFill>
                  <a:schemeClr val="bg2"/>
                </a:solidFill>
              </a:rPr>
              <a:t>iko</a:t>
            </a:r>
            <a:r>
              <a:rPr lang="en-GB" sz="3600" b="1" dirty="0" smtClean="0">
                <a:solidFill>
                  <a:schemeClr val="bg2"/>
                </a:solidFill>
              </a:rPr>
              <a:t> </a:t>
            </a:r>
            <a:r>
              <a:rPr lang="en-GB" sz="3600" b="1" dirty="0" err="1" smtClean="0">
                <a:solidFill>
                  <a:schemeClr val="bg2"/>
                </a:solidFill>
              </a:rPr>
              <a:t>kando</a:t>
            </a:r>
            <a:r>
              <a:rPr lang="en-GB" sz="3600" b="1" dirty="0" smtClean="0">
                <a:solidFill>
                  <a:schemeClr val="bg2"/>
                </a:solidFill>
              </a:rPr>
              <a:t> </a:t>
            </a:r>
            <a:r>
              <a:rPr lang="en-GB" sz="3600" b="1" dirty="0" err="1" smtClean="0">
                <a:solidFill>
                  <a:schemeClr val="bg2"/>
                </a:solidFill>
              </a:rPr>
              <a:t>ya</a:t>
            </a:r>
            <a:r>
              <a:rPr lang="en-GB" sz="3600" b="1" dirty="0" smtClean="0">
                <a:solidFill>
                  <a:schemeClr val="bg2"/>
                </a:solidFill>
              </a:rPr>
              <a:t> </a:t>
            </a:r>
            <a:r>
              <a:rPr lang="en-GB" sz="3600" b="1" dirty="0" err="1" smtClean="0">
                <a:solidFill>
                  <a:schemeClr val="bg2"/>
                </a:solidFill>
              </a:rPr>
              <a:t>bahari</a:t>
            </a:r>
            <a:r>
              <a:rPr lang="en-GB" sz="3600" b="1" dirty="0" smtClean="0">
                <a:solidFill>
                  <a:schemeClr val="bg2"/>
                </a:solidFill>
              </a:rPr>
              <a:t>.” </a:t>
            </a:r>
            <a:endParaRPr lang="en-GB" sz="3600" dirty="0" smtClean="0">
              <a:solidFill>
                <a:schemeClr val="bg2"/>
              </a:solidFill>
            </a:endParaRP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rtlCol="0">
            <a:normAutofit fontScale="90000"/>
          </a:bodyPr>
          <a:lstStyle/>
          <a:p>
            <a:pPr eaLnBrk="1" fontAlgn="auto" hangingPunct="1">
              <a:spcAft>
                <a:spcPts val="0"/>
              </a:spcAft>
              <a:defRPr/>
            </a:pPr>
            <a:r>
              <a:rPr lang="en-GB" dirty="0" smtClean="0">
                <a:solidFill>
                  <a:schemeClr val="tx2">
                    <a:lumMod val="25000"/>
                  </a:schemeClr>
                </a:solidFill>
                <a:effectLst/>
              </a:rPr>
              <a:t>How Should We Be Baptized? / </a:t>
            </a:r>
            <a:r>
              <a:rPr lang="en-US" dirty="0" err="1" smtClean="0"/>
              <a:t>Tubatizwe</a:t>
            </a:r>
            <a:r>
              <a:rPr lang="en-US" dirty="0" smtClean="0"/>
              <a:t> </a:t>
            </a:r>
            <a:r>
              <a:rPr lang="en-US" dirty="0" err="1" smtClean="0"/>
              <a:t>Jinsi</a:t>
            </a:r>
            <a:r>
              <a:rPr lang="en-US" dirty="0" smtClean="0"/>
              <a:t> </a:t>
            </a:r>
            <a:r>
              <a:rPr lang="en-US" dirty="0" err="1" smtClean="0"/>
              <a:t>Gani</a:t>
            </a:r>
            <a:r>
              <a:rPr lang="en-US" dirty="0" smtClean="0"/>
              <a:t>?</a:t>
            </a:r>
            <a:r>
              <a:rPr lang="en-GB" dirty="0" smtClean="0"/>
              <a:t/>
            </a:r>
            <a:br>
              <a:rPr lang="en-GB" dirty="0" smtClean="0"/>
            </a:br>
            <a:endParaRPr lang="en-GB" dirty="0"/>
          </a:p>
        </p:txBody>
      </p:sp>
      <p:pic>
        <p:nvPicPr>
          <p:cNvPr id="8195" name="Content Placeholder 4"/>
          <p:cNvPicPr>
            <a:picLocks noGrp="1" noChangeAspect="1"/>
          </p:cNvPicPr>
          <p:nvPr>
            <p:ph idx="1"/>
          </p:nvPr>
        </p:nvPicPr>
        <p:blipFill>
          <a:blip r:embed="rId2" cstate="print"/>
          <a:srcRect/>
          <a:stretch>
            <a:fillRect/>
          </a:stretch>
        </p:blipFill>
        <p:spPr>
          <a:xfrm>
            <a:off x="1403648" y="1772816"/>
            <a:ext cx="5834063" cy="4862513"/>
          </a:xfrm>
        </p:spPr>
      </p:pic>
      <p:sp>
        <p:nvSpPr>
          <p:cNvPr id="4" name="TextBox 3"/>
          <p:cNvSpPr txBox="1"/>
          <p:nvPr/>
        </p:nvSpPr>
        <p:spPr>
          <a:xfrm>
            <a:off x="1403350" y="4149725"/>
            <a:ext cx="4608513" cy="1754188"/>
          </a:xfrm>
          <a:prstGeom prst="rect">
            <a:avLst/>
          </a:prstGeom>
          <a:solidFill>
            <a:schemeClr val="accent2">
              <a:lumMod val="20000"/>
              <a:lumOff val="80000"/>
            </a:schemeClr>
          </a:solidFill>
        </p:spPr>
        <p:txBody>
          <a:bodyPr>
            <a:spAutoFit/>
          </a:bodyPr>
          <a:lstStyle/>
          <a:p>
            <a:pPr algn="ctr">
              <a:defRPr/>
            </a:pPr>
            <a:r>
              <a:rPr lang="en-AU" sz="5400" b="1" spc="300" dirty="0">
                <a:solidFill>
                  <a:srgbClr val="C00000"/>
                </a:solidFill>
                <a:latin typeface="AR BLANCA" pitchFamily="2" charset="0"/>
              </a:rPr>
              <a:t>Complete</a:t>
            </a:r>
          </a:p>
          <a:p>
            <a:pPr algn="ctr">
              <a:defRPr/>
            </a:pPr>
            <a:r>
              <a:rPr lang="en-AU" sz="5400" b="1" spc="300" dirty="0">
                <a:solidFill>
                  <a:srgbClr val="C00000"/>
                </a:solidFill>
                <a:latin typeface="AR BLANCA" pitchFamily="2" charset="0"/>
              </a:rPr>
              <a:t>Immersion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tx2">
                    <a:lumMod val="25000"/>
                  </a:schemeClr>
                </a:solidFill>
                <a:effectLst/>
              </a:rPr>
              <a:t>The Meaning of </a:t>
            </a:r>
            <a:r>
              <a:rPr lang="en-GB" i="1" dirty="0" err="1" smtClean="0">
                <a:solidFill>
                  <a:schemeClr val="tx2">
                    <a:lumMod val="25000"/>
                  </a:schemeClr>
                </a:solidFill>
                <a:effectLst/>
              </a:rPr>
              <a:t>Baptizo</a:t>
            </a:r>
            <a:r>
              <a:rPr lang="en-GB" i="1" dirty="0" smtClean="0">
                <a:solidFill>
                  <a:schemeClr val="tx2">
                    <a:lumMod val="25000"/>
                  </a:schemeClr>
                </a:solidFill>
                <a:effectLst/>
              </a:rPr>
              <a:t> / </a:t>
            </a:r>
            <a:r>
              <a:rPr lang="en-GB" i="1" dirty="0" err="1" smtClean="0">
                <a:solidFill>
                  <a:schemeClr val="tx2">
                    <a:lumMod val="25000"/>
                  </a:schemeClr>
                </a:solidFill>
                <a:effectLst/>
              </a:rPr>
              <a:t>Neno</a:t>
            </a:r>
            <a:r>
              <a:rPr lang="en-GB" i="1" dirty="0" smtClean="0">
                <a:solidFill>
                  <a:schemeClr val="tx2">
                    <a:lumMod val="25000"/>
                  </a:schemeClr>
                </a:solidFill>
                <a:effectLst/>
              </a:rPr>
              <a:t> ‘</a:t>
            </a:r>
            <a:r>
              <a:rPr lang="en-GB" i="1" dirty="0" err="1" smtClean="0">
                <a:solidFill>
                  <a:schemeClr val="tx2">
                    <a:lumMod val="25000"/>
                  </a:schemeClr>
                </a:solidFill>
                <a:effectLst/>
              </a:rPr>
              <a:t>baptizo</a:t>
            </a:r>
            <a:r>
              <a:rPr lang="en-GB" i="1" dirty="0" smtClean="0">
                <a:solidFill>
                  <a:schemeClr val="tx2">
                    <a:lumMod val="25000"/>
                  </a:schemeClr>
                </a:solidFill>
                <a:effectLst/>
              </a:rPr>
              <a:t>’</a:t>
            </a:r>
            <a:endParaRPr lang="en-GB" dirty="0" smtClean="0">
              <a:solidFill>
                <a:schemeClr val="tx2">
                  <a:lumMod val="25000"/>
                </a:schemeClr>
              </a:solidFill>
              <a:effectLst/>
            </a:endParaRPr>
          </a:p>
        </p:txBody>
      </p:sp>
      <p:sp>
        <p:nvSpPr>
          <p:cNvPr id="3" name="Content Placeholder 2"/>
          <p:cNvSpPr>
            <a:spLocks noGrp="1"/>
          </p:cNvSpPr>
          <p:nvPr>
            <p:ph idx="1"/>
          </p:nvPr>
        </p:nvSpPr>
        <p:spPr/>
        <p:txBody>
          <a:bodyPr rtlCol="0">
            <a:normAutofit fontScale="92500" lnSpcReduction="20000"/>
          </a:bodyPr>
          <a:lstStyle/>
          <a:p>
            <a:pPr marL="548640" indent="-411480" eaLnBrk="1" fontAlgn="auto" hangingPunct="1">
              <a:spcAft>
                <a:spcPts val="0"/>
              </a:spcAft>
              <a:buClr>
                <a:srgbClr val="C00000"/>
              </a:buClr>
              <a:buFont typeface="Wingdings" pitchFamily="2" charset="2"/>
              <a:buChar char="v"/>
              <a:defRPr/>
            </a:pPr>
            <a:r>
              <a:rPr lang="en-US" dirty="0" err="1" smtClean="0">
                <a:solidFill>
                  <a:schemeClr val="bg2"/>
                </a:solidFill>
              </a:rPr>
              <a:t>Neno</a:t>
            </a:r>
            <a:r>
              <a:rPr lang="en-US" dirty="0" smtClean="0">
                <a:solidFill>
                  <a:schemeClr val="bg2"/>
                </a:solidFill>
              </a:rPr>
              <a:t> la </a:t>
            </a:r>
            <a:r>
              <a:rPr lang="en-US" dirty="0" err="1" smtClean="0">
                <a:solidFill>
                  <a:schemeClr val="bg2"/>
                </a:solidFill>
              </a:rPr>
              <a:t>Kiyunani</a:t>
            </a:r>
            <a:r>
              <a:rPr lang="en-US" dirty="0" smtClean="0">
                <a:solidFill>
                  <a:schemeClr val="bg2"/>
                </a:solidFill>
              </a:rPr>
              <a:t> ‘</a:t>
            </a:r>
            <a:r>
              <a:rPr lang="en-US" dirty="0" err="1" smtClean="0">
                <a:solidFill>
                  <a:schemeClr val="bg2"/>
                </a:solidFill>
              </a:rPr>
              <a:t>baptizo</a:t>
            </a:r>
            <a:r>
              <a:rPr lang="en-US" dirty="0" smtClean="0">
                <a:solidFill>
                  <a:schemeClr val="bg2"/>
                </a:solidFill>
              </a:rPr>
              <a:t>, </a:t>
            </a:r>
            <a:r>
              <a:rPr lang="en-US" dirty="0" err="1" smtClean="0">
                <a:solidFill>
                  <a:schemeClr val="bg2"/>
                </a:solidFill>
              </a:rPr>
              <a:t>ambalo</a:t>
            </a:r>
            <a:r>
              <a:rPr lang="en-US" dirty="0" smtClean="0">
                <a:solidFill>
                  <a:schemeClr val="bg2"/>
                </a:solidFill>
              </a:rPr>
              <a:t> </a:t>
            </a:r>
            <a:r>
              <a:rPr lang="en-US" dirty="0" err="1" smtClean="0">
                <a:solidFill>
                  <a:schemeClr val="bg2"/>
                </a:solidFill>
              </a:rPr>
              <a:t>limetafsiriwa</a:t>
            </a:r>
            <a:r>
              <a:rPr lang="en-US" dirty="0" smtClean="0">
                <a:solidFill>
                  <a:schemeClr val="bg2"/>
                </a:solidFill>
              </a:rPr>
              <a:t> ‘</a:t>
            </a:r>
            <a:r>
              <a:rPr lang="en-US" dirty="0" err="1" smtClean="0">
                <a:solidFill>
                  <a:schemeClr val="bg2"/>
                </a:solidFill>
              </a:rPr>
              <a:t>batiza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Biblia</a:t>
            </a:r>
            <a:r>
              <a:rPr lang="en-US" dirty="0" smtClean="0">
                <a:solidFill>
                  <a:schemeClr val="bg2"/>
                </a:solidFill>
              </a:rPr>
              <a:t> </a:t>
            </a:r>
            <a:r>
              <a:rPr lang="en-US" dirty="0" err="1" smtClean="0">
                <a:solidFill>
                  <a:schemeClr val="bg2"/>
                </a:solidFill>
              </a:rPr>
              <a:t>za</a:t>
            </a:r>
            <a:r>
              <a:rPr lang="en-US" dirty="0" smtClean="0">
                <a:solidFill>
                  <a:schemeClr val="bg2"/>
                </a:solidFill>
              </a:rPr>
              <a:t> </a:t>
            </a:r>
            <a:r>
              <a:rPr lang="en-US" dirty="0" err="1" smtClean="0">
                <a:solidFill>
                  <a:schemeClr val="bg2"/>
                </a:solidFill>
              </a:rPr>
              <a:t>kiswahili</a:t>
            </a:r>
            <a:r>
              <a:rPr lang="en-US" dirty="0" smtClean="0">
                <a:solidFill>
                  <a:schemeClr val="bg2"/>
                </a:solidFill>
              </a:rPr>
              <a:t> </a:t>
            </a:r>
            <a:r>
              <a:rPr lang="en-US" dirty="0" err="1" smtClean="0">
                <a:solidFill>
                  <a:schemeClr val="bg2"/>
                </a:solidFill>
              </a:rPr>
              <a:t>halina</a:t>
            </a:r>
            <a:r>
              <a:rPr lang="en-US" dirty="0" smtClean="0">
                <a:solidFill>
                  <a:schemeClr val="bg2"/>
                </a:solidFill>
              </a:rPr>
              <a:t> </a:t>
            </a:r>
            <a:r>
              <a:rPr lang="en-US" dirty="0" err="1" smtClean="0">
                <a:solidFill>
                  <a:schemeClr val="bg2"/>
                </a:solidFill>
              </a:rPr>
              <a:t>maana</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kunyunyuzia</a:t>
            </a:r>
            <a:r>
              <a:rPr lang="en-US" dirty="0" smtClean="0">
                <a:solidFill>
                  <a:schemeClr val="bg2"/>
                </a:solidFill>
              </a:rPr>
              <a:t>; </a:t>
            </a:r>
            <a:r>
              <a:rPr lang="en-US" dirty="0" err="1" smtClean="0">
                <a:solidFill>
                  <a:schemeClr val="bg2"/>
                </a:solidFill>
              </a:rPr>
              <a:t>lina</a:t>
            </a:r>
            <a:r>
              <a:rPr lang="en-US" dirty="0" smtClean="0">
                <a:solidFill>
                  <a:schemeClr val="bg2"/>
                </a:solidFill>
              </a:rPr>
              <a:t> </a:t>
            </a:r>
            <a:r>
              <a:rPr lang="en-US" dirty="0" err="1" smtClean="0">
                <a:solidFill>
                  <a:schemeClr val="bg2"/>
                </a:solidFill>
              </a:rPr>
              <a:t>maana</a:t>
            </a:r>
            <a:r>
              <a:rPr lang="en-US" dirty="0" smtClean="0">
                <a:solidFill>
                  <a:schemeClr val="bg2"/>
                </a:solidFill>
              </a:rPr>
              <a:t> </a:t>
            </a:r>
            <a:r>
              <a:rPr lang="en-US" dirty="0" err="1" smtClean="0">
                <a:solidFill>
                  <a:schemeClr val="bg2"/>
                </a:solidFill>
              </a:rPr>
              <a:t>kamili</a:t>
            </a:r>
            <a:r>
              <a:rPr lang="en-US" dirty="0" smtClean="0">
                <a:solidFill>
                  <a:schemeClr val="bg2"/>
                </a:solidFill>
              </a:rPr>
              <a:t> </a:t>
            </a:r>
            <a:r>
              <a:rPr lang="en-US" dirty="0" err="1" smtClean="0">
                <a:solidFill>
                  <a:schemeClr val="bg2"/>
                </a:solidFill>
              </a:rPr>
              <a:t>kuosha</a:t>
            </a:r>
            <a:r>
              <a:rPr lang="en-US" dirty="0" smtClean="0">
                <a:solidFill>
                  <a:schemeClr val="bg2"/>
                </a:solidFill>
              </a:rPr>
              <a:t> na </a:t>
            </a:r>
            <a:r>
              <a:rPr lang="en-US" dirty="0" err="1" smtClean="0">
                <a:solidFill>
                  <a:schemeClr val="bg2"/>
                </a:solidFill>
              </a:rPr>
              <a:t>kutumbukiza</a:t>
            </a:r>
            <a:r>
              <a:rPr lang="en-US" dirty="0" smtClean="0">
                <a:solidFill>
                  <a:schemeClr val="bg2"/>
                </a:solidFill>
              </a:rPr>
              <a:t> </a:t>
            </a:r>
            <a:r>
              <a:rPr lang="en-US" dirty="0" err="1" smtClean="0">
                <a:solidFill>
                  <a:schemeClr val="bg2"/>
                </a:solidFill>
              </a:rPr>
              <a:t>ndani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Neno</a:t>
            </a:r>
            <a:r>
              <a:rPr lang="en-US" dirty="0" smtClean="0">
                <a:solidFill>
                  <a:schemeClr val="bg2"/>
                </a:solidFill>
              </a:rPr>
              <a:t> </a:t>
            </a:r>
            <a:r>
              <a:rPr lang="en-US" dirty="0" err="1" smtClean="0">
                <a:solidFill>
                  <a:schemeClr val="bg2"/>
                </a:solidFill>
              </a:rPr>
              <a:t>hili</a:t>
            </a:r>
            <a:r>
              <a:rPr lang="en-US" dirty="0" smtClean="0">
                <a:solidFill>
                  <a:schemeClr val="bg2"/>
                </a:solidFill>
              </a:rPr>
              <a:t> </a:t>
            </a:r>
            <a:r>
              <a:rPr lang="en-US" dirty="0" err="1" smtClean="0">
                <a:solidFill>
                  <a:schemeClr val="bg2"/>
                </a:solidFill>
              </a:rPr>
              <a:t>limetumika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daraja</a:t>
            </a:r>
            <a:r>
              <a:rPr lang="en-US" dirty="0" smtClean="0">
                <a:solidFill>
                  <a:schemeClr val="bg2"/>
                </a:solidFill>
              </a:rPr>
              <a:t> </a:t>
            </a:r>
            <a:r>
              <a:rPr lang="en-US" dirty="0" err="1" smtClean="0">
                <a:solidFill>
                  <a:schemeClr val="bg2"/>
                </a:solidFill>
              </a:rPr>
              <a:t>bora</a:t>
            </a:r>
            <a:r>
              <a:rPr lang="en-US" dirty="0" smtClean="0">
                <a:solidFill>
                  <a:schemeClr val="bg2"/>
                </a:solidFill>
              </a:rPr>
              <a:t> la </a:t>
            </a:r>
            <a:r>
              <a:rPr lang="en-US" dirty="0" err="1" smtClean="0">
                <a:solidFill>
                  <a:schemeClr val="bg2"/>
                </a:solidFill>
              </a:rPr>
              <a:t>waandishi</a:t>
            </a:r>
            <a:r>
              <a:rPr lang="en-US" dirty="0" smtClean="0">
                <a:solidFill>
                  <a:schemeClr val="bg2"/>
                </a:solidFill>
              </a:rPr>
              <a:t> </a:t>
            </a:r>
            <a:r>
              <a:rPr lang="en-US" dirty="0" err="1" smtClean="0">
                <a:solidFill>
                  <a:schemeClr val="bg2"/>
                </a:solidFill>
              </a:rPr>
              <a:t>wa</a:t>
            </a:r>
            <a:r>
              <a:rPr lang="en-US" dirty="0" smtClean="0">
                <a:solidFill>
                  <a:schemeClr val="bg2"/>
                </a:solidFill>
              </a:rPr>
              <a:t> </a:t>
            </a:r>
            <a:r>
              <a:rPr lang="en-US" dirty="0" err="1" smtClean="0">
                <a:solidFill>
                  <a:schemeClr val="bg2"/>
                </a:solidFill>
              </a:rPr>
              <a:t>Kiyunani</a:t>
            </a:r>
            <a:r>
              <a:rPr lang="en-US" dirty="0" smtClean="0">
                <a:solidFill>
                  <a:schemeClr val="bg2"/>
                </a:solidFill>
              </a:rPr>
              <a:t> </a:t>
            </a:r>
            <a:r>
              <a:rPr lang="en-US" dirty="0" err="1" smtClean="0">
                <a:solidFill>
                  <a:schemeClr val="bg2"/>
                </a:solidFill>
              </a:rPr>
              <a:t>kuhusu</a:t>
            </a:r>
            <a:r>
              <a:rPr lang="en-US" dirty="0" smtClean="0">
                <a:solidFill>
                  <a:schemeClr val="bg2"/>
                </a:solidFill>
              </a:rPr>
              <a:t> </a:t>
            </a:r>
            <a:r>
              <a:rPr lang="en-US" dirty="0" err="1" smtClean="0">
                <a:solidFill>
                  <a:schemeClr val="bg2"/>
                </a:solidFill>
              </a:rPr>
              <a:t>meli</a:t>
            </a:r>
            <a:r>
              <a:rPr lang="en-US" dirty="0" smtClean="0">
                <a:solidFill>
                  <a:schemeClr val="bg2"/>
                </a:solidFill>
              </a:rPr>
              <a:t> </a:t>
            </a:r>
            <a:r>
              <a:rPr lang="en-US" dirty="0" err="1" smtClean="0">
                <a:solidFill>
                  <a:schemeClr val="bg2"/>
                </a:solidFill>
              </a:rPr>
              <a:t>ikizama</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kuwa</a:t>
            </a:r>
            <a:r>
              <a:rPr lang="en-US" dirty="0" smtClean="0">
                <a:solidFill>
                  <a:schemeClr val="bg2"/>
                </a:solidFill>
              </a:rPr>
              <a:t> ‘</a:t>
            </a:r>
            <a:r>
              <a:rPr lang="en-US" dirty="0" err="1" smtClean="0">
                <a:solidFill>
                  <a:schemeClr val="bg2"/>
                </a:solidFill>
              </a:rPr>
              <a:t>imebatizwa</a:t>
            </a:r>
            <a:r>
              <a:rPr lang="en-US" dirty="0" smtClean="0">
                <a:solidFill>
                  <a:schemeClr val="bg2"/>
                </a:solidFill>
              </a:rPr>
              <a:t>’ (</a:t>
            </a:r>
            <a:r>
              <a:rPr lang="en-US" dirty="0" err="1" smtClean="0">
                <a:solidFill>
                  <a:schemeClr val="bg2"/>
                </a:solidFill>
              </a:rPr>
              <a:t>Yaani</a:t>
            </a:r>
            <a:r>
              <a:rPr lang="en-US" dirty="0" smtClean="0">
                <a:solidFill>
                  <a:schemeClr val="bg2"/>
                </a:solidFill>
              </a:rPr>
              <a:t>, </a:t>
            </a:r>
            <a:r>
              <a:rPr lang="en-US" dirty="0" err="1" smtClean="0">
                <a:solidFill>
                  <a:schemeClr val="bg2"/>
                </a:solidFill>
              </a:rPr>
              <a:t>imetota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maji</a:t>
            </a:r>
            <a:r>
              <a:rPr lang="en-US" dirty="0" smtClean="0">
                <a:solidFill>
                  <a:schemeClr val="bg2"/>
                </a:solidFill>
              </a:rPr>
              <a:t>. Vile </a:t>
            </a:r>
            <a:r>
              <a:rPr lang="en-US" dirty="0" err="1" smtClean="0">
                <a:solidFill>
                  <a:schemeClr val="bg2"/>
                </a:solidFill>
              </a:rPr>
              <a:t>vile</a:t>
            </a:r>
            <a:r>
              <a:rPr lang="en-US" dirty="0" smtClean="0">
                <a:solidFill>
                  <a:schemeClr val="bg2"/>
                </a:solidFill>
              </a:rPr>
              <a:t> </a:t>
            </a:r>
            <a:r>
              <a:rPr lang="en-US" dirty="0" err="1" smtClean="0">
                <a:solidFill>
                  <a:schemeClr val="bg2"/>
                </a:solidFill>
              </a:rPr>
              <a:t>limetumika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kutaja</a:t>
            </a:r>
            <a:r>
              <a:rPr lang="en-US" dirty="0" smtClean="0">
                <a:solidFill>
                  <a:schemeClr val="bg2"/>
                </a:solidFill>
              </a:rPr>
              <a:t> </a:t>
            </a:r>
            <a:r>
              <a:rPr lang="en-US" dirty="0" err="1" smtClean="0">
                <a:solidFill>
                  <a:schemeClr val="bg2"/>
                </a:solidFill>
              </a:rPr>
              <a:t>kipande</a:t>
            </a:r>
            <a:r>
              <a:rPr lang="en-US" dirty="0" smtClean="0">
                <a:solidFill>
                  <a:schemeClr val="bg2"/>
                </a:solidFill>
              </a:rPr>
              <a:t> cha </a:t>
            </a:r>
            <a:r>
              <a:rPr lang="en-US" dirty="0" err="1" smtClean="0">
                <a:solidFill>
                  <a:schemeClr val="bg2"/>
                </a:solidFill>
              </a:rPr>
              <a:t>nguo</a:t>
            </a:r>
            <a:r>
              <a:rPr lang="en-US" dirty="0" smtClean="0">
                <a:solidFill>
                  <a:schemeClr val="bg2"/>
                </a:solidFill>
              </a:rPr>
              <a:t> </a:t>
            </a:r>
            <a:r>
              <a:rPr lang="en-US" dirty="0" err="1" smtClean="0">
                <a:solidFill>
                  <a:schemeClr val="bg2"/>
                </a:solidFill>
              </a:rPr>
              <a:t>kutiwa</a:t>
            </a:r>
            <a:r>
              <a:rPr lang="en-US" dirty="0" smtClean="0">
                <a:solidFill>
                  <a:schemeClr val="bg2"/>
                </a:solidFill>
              </a:rPr>
              <a:t> </a:t>
            </a:r>
            <a:r>
              <a:rPr lang="en-US" dirty="0" err="1" smtClean="0">
                <a:solidFill>
                  <a:schemeClr val="bg2"/>
                </a:solidFill>
              </a:rPr>
              <a:t>rangi</a:t>
            </a:r>
            <a:r>
              <a:rPr lang="en-US" dirty="0" smtClean="0">
                <a:solidFill>
                  <a:schemeClr val="bg2"/>
                </a:solidFill>
              </a:rPr>
              <a:t> </a:t>
            </a:r>
            <a:r>
              <a:rPr lang="en-US" dirty="0" err="1" smtClean="0">
                <a:solidFill>
                  <a:schemeClr val="bg2"/>
                </a:solidFill>
              </a:rPr>
              <a:t>kwa</a:t>
            </a:r>
            <a:r>
              <a:rPr lang="en-US" dirty="0" smtClean="0">
                <a:solidFill>
                  <a:schemeClr val="bg2"/>
                </a:solidFill>
              </a:rPr>
              <a:t> </a:t>
            </a:r>
            <a:r>
              <a:rPr lang="en-US" dirty="0" err="1" smtClean="0">
                <a:solidFill>
                  <a:schemeClr val="bg2"/>
                </a:solidFill>
              </a:rPr>
              <a:t>kuchovya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yenye</a:t>
            </a:r>
            <a:r>
              <a:rPr lang="en-US" dirty="0" smtClean="0">
                <a:solidFill>
                  <a:schemeClr val="bg2"/>
                </a:solidFill>
              </a:rPr>
              <a:t> </a:t>
            </a:r>
            <a:r>
              <a:rPr lang="en-US" dirty="0" err="1" smtClean="0">
                <a:solidFill>
                  <a:schemeClr val="bg2"/>
                </a:solidFill>
              </a:rPr>
              <a:t>rangi</a:t>
            </a:r>
            <a:r>
              <a:rPr lang="en-US" dirty="0" smtClean="0">
                <a:solidFill>
                  <a:schemeClr val="bg2"/>
                </a:solidFill>
              </a:rPr>
              <a:t> na </a:t>
            </a:r>
            <a:r>
              <a:rPr lang="en-US" dirty="0" err="1" smtClean="0">
                <a:solidFill>
                  <a:schemeClr val="bg2"/>
                </a:solidFill>
              </a:rPr>
              <a:t>kuwa</a:t>
            </a:r>
            <a:r>
              <a:rPr lang="en-US" dirty="0" smtClean="0">
                <a:solidFill>
                  <a:schemeClr val="bg2"/>
                </a:solidFill>
              </a:rPr>
              <a:t> </a:t>
            </a:r>
            <a:r>
              <a:rPr lang="en-US" dirty="0" err="1" smtClean="0">
                <a:solidFill>
                  <a:schemeClr val="bg2"/>
                </a:solidFill>
              </a:rPr>
              <a:t>rangi</a:t>
            </a:r>
            <a:r>
              <a:rPr lang="en-US" dirty="0" smtClean="0">
                <a:solidFill>
                  <a:schemeClr val="bg2"/>
                </a:solidFill>
              </a:rPr>
              <a:t> </a:t>
            </a:r>
            <a:r>
              <a:rPr lang="en-US" dirty="0" err="1" smtClean="0">
                <a:solidFill>
                  <a:schemeClr val="bg2"/>
                </a:solidFill>
              </a:rPr>
              <a:t>nyingine</a:t>
            </a:r>
            <a:r>
              <a:rPr lang="en-US" dirty="0" smtClean="0">
                <a:solidFill>
                  <a:schemeClr val="bg2"/>
                </a:solidFill>
              </a:rPr>
              <a:t>. </a:t>
            </a:r>
            <a:r>
              <a:rPr lang="en-US" dirty="0" err="1" smtClean="0">
                <a:solidFill>
                  <a:schemeClr val="bg2"/>
                </a:solidFill>
              </a:rPr>
              <a:t>Kubadili</a:t>
            </a:r>
            <a:r>
              <a:rPr lang="en-US" dirty="0" smtClean="0">
                <a:solidFill>
                  <a:schemeClr val="bg2"/>
                </a:solidFill>
              </a:rPr>
              <a:t> </a:t>
            </a:r>
            <a:r>
              <a:rPr lang="en-US" dirty="0" err="1" smtClean="0">
                <a:solidFill>
                  <a:schemeClr val="bg2"/>
                </a:solidFill>
              </a:rPr>
              <a:t>rangi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nguo</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bayana</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kwamba</a:t>
            </a:r>
            <a:r>
              <a:rPr lang="en-US" dirty="0" smtClean="0">
                <a:solidFill>
                  <a:schemeClr val="bg2"/>
                </a:solidFill>
              </a:rPr>
              <a:t> </a:t>
            </a:r>
            <a:r>
              <a:rPr lang="en-US" dirty="0" err="1" smtClean="0">
                <a:solidFill>
                  <a:schemeClr val="bg2"/>
                </a:solidFill>
              </a:rPr>
              <a:t>imetumbukizwa</a:t>
            </a:r>
            <a:r>
              <a:rPr lang="en-US" dirty="0" smtClean="0">
                <a:solidFill>
                  <a:schemeClr val="bg2"/>
                </a:solidFill>
              </a:rPr>
              <a:t> </a:t>
            </a:r>
            <a:r>
              <a:rPr lang="en-US" dirty="0" err="1" smtClean="0">
                <a:solidFill>
                  <a:schemeClr val="bg2"/>
                </a:solidFill>
              </a:rPr>
              <a:t>kabisa</a:t>
            </a:r>
            <a:r>
              <a:rPr lang="en-US" dirty="0" smtClean="0">
                <a:solidFill>
                  <a:schemeClr val="bg2"/>
                </a:solidFill>
              </a:rPr>
              <a:t> </a:t>
            </a:r>
            <a:r>
              <a:rPr lang="en-US" dirty="0" err="1" smtClean="0">
                <a:solidFill>
                  <a:schemeClr val="bg2"/>
                </a:solidFill>
              </a:rPr>
              <a:t>ndani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kuliko</a:t>
            </a:r>
            <a:r>
              <a:rPr lang="en-US" dirty="0" smtClean="0">
                <a:solidFill>
                  <a:schemeClr val="bg2"/>
                </a:solidFill>
              </a:rPr>
              <a:t> </a:t>
            </a:r>
            <a:r>
              <a:rPr lang="en-US" dirty="0" err="1" smtClean="0">
                <a:solidFill>
                  <a:schemeClr val="bg2"/>
                </a:solidFill>
              </a:rPr>
              <a:t>kuwa</a:t>
            </a:r>
            <a:r>
              <a:rPr lang="en-US" dirty="0" smtClean="0">
                <a:solidFill>
                  <a:schemeClr val="bg2"/>
                </a:solidFill>
              </a:rPr>
              <a:t> </a:t>
            </a:r>
            <a:r>
              <a:rPr lang="en-US" dirty="0" err="1" smtClean="0">
                <a:solidFill>
                  <a:schemeClr val="bg2"/>
                </a:solidFill>
              </a:rPr>
              <a:t>kugeuka</a:t>
            </a:r>
            <a:r>
              <a:rPr lang="en-US" dirty="0" smtClean="0">
                <a:solidFill>
                  <a:schemeClr val="bg2"/>
                </a:solidFill>
              </a:rPr>
              <a:t> </a:t>
            </a:r>
            <a:r>
              <a:rPr lang="en-US" dirty="0" err="1" smtClean="0">
                <a:solidFill>
                  <a:schemeClr val="bg2"/>
                </a:solidFill>
              </a:rPr>
              <a:t>rangi</a:t>
            </a:r>
            <a:r>
              <a:rPr lang="en-US" dirty="0" smtClean="0">
                <a:solidFill>
                  <a:schemeClr val="bg2"/>
                </a:solidFill>
              </a:rPr>
              <a:t> </a:t>
            </a:r>
            <a:r>
              <a:rPr lang="en-US" dirty="0" err="1" smtClean="0">
                <a:solidFill>
                  <a:schemeClr val="bg2"/>
                </a:solidFill>
              </a:rPr>
              <a:t>iliyo</a:t>
            </a:r>
            <a:r>
              <a:rPr lang="en-US" dirty="0" smtClean="0">
                <a:solidFill>
                  <a:schemeClr val="bg2"/>
                </a:solidFill>
              </a:rPr>
              <a:t> </a:t>
            </a:r>
            <a:r>
              <a:rPr lang="en-US" dirty="0" err="1" smtClean="0">
                <a:solidFill>
                  <a:schemeClr val="bg2"/>
                </a:solidFill>
              </a:rPr>
              <a:t>nyunyuziwa</a:t>
            </a:r>
            <a:r>
              <a:rPr lang="en-US" dirty="0" smtClean="0">
                <a:solidFill>
                  <a:schemeClr val="bg2"/>
                </a:solidFill>
              </a:rPr>
              <a:t> </a:t>
            </a:r>
            <a:r>
              <a:rPr lang="en-US" dirty="0" err="1" smtClean="0">
                <a:solidFill>
                  <a:schemeClr val="bg2"/>
                </a:solidFill>
              </a:rPr>
              <a:t>juu</a:t>
            </a:r>
            <a:r>
              <a:rPr lang="en-US" dirty="0" smtClean="0">
                <a:solidFill>
                  <a:schemeClr val="bg2"/>
                </a:solidFill>
              </a:rPr>
              <a:t> </a:t>
            </a:r>
            <a:r>
              <a:rPr lang="en-US" dirty="0" err="1" smtClean="0">
                <a:solidFill>
                  <a:schemeClr val="bg2"/>
                </a:solidFill>
              </a:rPr>
              <a:t>yake</a:t>
            </a:r>
            <a:r>
              <a:rPr lang="en-US" dirty="0" smtClean="0">
                <a:solidFill>
                  <a:schemeClr val="bg2"/>
                </a:solidFill>
              </a:rPr>
              <a:t>. </a:t>
            </a:r>
            <a:r>
              <a:rPr lang="en-US" dirty="0" err="1" smtClean="0">
                <a:solidFill>
                  <a:schemeClr val="bg2"/>
                </a:solidFill>
              </a:rPr>
              <a:t>Ikiwa</a:t>
            </a:r>
            <a:r>
              <a:rPr lang="en-US" dirty="0" smtClean="0">
                <a:solidFill>
                  <a:schemeClr val="bg2"/>
                </a:solidFill>
              </a:rPr>
              <a:t> </a:t>
            </a:r>
            <a:r>
              <a:rPr lang="en-US" dirty="0" err="1" smtClean="0">
                <a:solidFill>
                  <a:schemeClr val="bg2"/>
                </a:solidFill>
              </a:rPr>
              <a:t>kuzamisha</a:t>
            </a:r>
            <a:r>
              <a:rPr lang="en-US" dirty="0" smtClean="0">
                <a:solidFill>
                  <a:schemeClr val="bg2"/>
                </a:solidFill>
              </a:rPr>
              <a:t> </a:t>
            </a:r>
            <a:r>
              <a:rPr lang="en-US" dirty="0" err="1" smtClean="0">
                <a:solidFill>
                  <a:schemeClr val="bg2"/>
                </a:solidFill>
              </a:rPr>
              <a:t>kweli</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namna</a:t>
            </a:r>
            <a:r>
              <a:rPr lang="en-US" dirty="0" smtClean="0">
                <a:solidFill>
                  <a:schemeClr val="bg2"/>
                </a:solidFill>
              </a:rPr>
              <a:t> </a:t>
            </a:r>
            <a:r>
              <a:rPr lang="en-US" dirty="0" err="1" smtClean="0">
                <a:solidFill>
                  <a:schemeClr val="bg2"/>
                </a:solidFill>
              </a:rPr>
              <a:t>sahihi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ubatizo</a:t>
            </a:r>
            <a:r>
              <a:rPr lang="en-US" dirty="0" smtClean="0">
                <a:solidFill>
                  <a:schemeClr val="bg2"/>
                </a:solidFill>
              </a:rPr>
              <a:t> </a:t>
            </a:r>
            <a:r>
              <a:rPr lang="en-US" dirty="0" err="1" smtClean="0">
                <a:solidFill>
                  <a:schemeClr val="bg2"/>
                </a:solidFill>
              </a:rPr>
              <a:t>inakubalika</a:t>
            </a:r>
            <a:r>
              <a:rPr lang="en-US" dirty="0" smtClean="0">
                <a:solidFill>
                  <a:schemeClr val="bg2"/>
                </a:solidFill>
              </a:rPr>
              <a:t> </a:t>
            </a:r>
            <a:r>
              <a:rPr lang="en-US" dirty="0" err="1" smtClean="0">
                <a:solidFill>
                  <a:schemeClr val="bg2"/>
                </a:solidFill>
              </a:rPr>
              <a:t>kwa</a:t>
            </a:r>
            <a:r>
              <a:rPr lang="en-US" dirty="0" smtClean="0">
                <a:solidFill>
                  <a:schemeClr val="bg2"/>
                </a:solidFill>
              </a:rPr>
              <a:t> </a:t>
            </a:r>
            <a:r>
              <a:rPr lang="en-US" dirty="0" err="1" smtClean="0">
                <a:solidFill>
                  <a:schemeClr val="bg2"/>
                </a:solidFill>
              </a:rPr>
              <a:t>aya</a:t>
            </a:r>
            <a:r>
              <a:rPr lang="en-US" dirty="0" smtClean="0">
                <a:solidFill>
                  <a:schemeClr val="bg2"/>
                </a:solidFill>
              </a:rPr>
              <a:t> </a:t>
            </a:r>
            <a:r>
              <a:rPr lang="en-US" dirty="0" err="1" smtClean="0">
                <a:solidFill>
                  <a:schemeClr val="bg2"/>
                </a:solidFill>
              </a:rPr>
              <a:t>zifuatazo</a:t>
            </a:r>
            <a:r>
              <a:rPr lang="en-US" dirty="0" smtClean="0">
                <a:solidFill>
                  <a:schemeClr val="bg2"/>
                </a:solidFill>
              </a:rPr>
              <a:t>.</a:t>
            </a:r>
            <a:endParaRPr lang="en-GB" dirty="0" smtClean="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Stream</a:t>
            </a:r>
          </a:p>
        </p:txBody>
      </p:sp>
      <p:pic>
        <p:nvPicPr>
          <p:cNvPr id="10243" name="Content Placeholder 3" descr="moroc204 031.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Barrel</a:t>
            </a:r>
          </a:p>
        </p:txBody>
      </p:sp>
      <p:pic>
        <p:nvPicPr>
          <p:cNvPr id="11267" name="Content Placeholder 3" descr="DSC00018.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Bath</a:t>
            </a:r>
          </a:p>
        </p:txBody>
      </p:sp>
      <p:pic>
        <p:nvPicPr>
          <p:cNvPr id="12291" name="Content Placeholder 3" descr="DSC00019.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bg2">
                    <a:lumMod val="75000"/>
                  </a:schemeClr>
                </a:solidFill>
                <a:effectLst/>
              </a:rPr>
              <a:t>Baptism By Immersion </a:t>
            </a:r>
            <a:r>
              <a:rPr lang="en-GB" dirty="0" smtClean="0">
                <a:solidFill>
                  <a:schemeClr val="bg2">
                    <a:lumMod val="75000"/>
                  </a:schemeClr>
                </a:solidFill>
                <a:effectLst/>
              </a:rPr>
              <a:t> </a:t>
            </a:r>
            <a:r>
              <a:rPr lang="en-US" dirty="0" err="1" smtClean="0"/>
              <a:t>Tubatizwe</a:t>
            </a:r>
            <a:r>
              <a:rPr lang="en-US" dirty="0" smtClean="0"/>
              <a:t> </a:t>
            </a:r>
            <a:r>
              <a:rPr lang="en-US" dirty="0" err="1" smtClean="0"/>
              <a:t>Jinsi</a:t>
            </a:r>
            <a:r>
              <a:rPr lang="en-US" dirty="0" smtClean="0"/>
              <a:t> </a:t>
            </a:r>
            <a:r>
              <a:rPr lang="en-US" dirty="0" err="1" smtClean="0"/>
              <a:t>Gani</a:t>
            </a:r>
            <a:r>
              <a:rPr lang="en-US" dirty="0" smtClean="0"/>
              <a:t>?</a:t>
            </a:r>
            <a:endParaRPr lang="en-GB" dirty="0" smtClean="0">
              <a:solidFill>
                <a:schemeClr val="bg2">
                  <a:lumMod val="75000"/>
                </a:schemeClr>
              </a:solidFill>
              <a:effectLst/>
            </a:endParaRPr>
          </a:p>
        </p:txBody>
      </p:sp>
      <p:sp>
        <p:nvSpPr>
          <p:cNvPr id="3" name="Content Placeholder 2"/>
          <p:cNvSpPr>
            <a:spLocks noGrp="1"/>
          </p:cNvSpPr>
          <p:nvPr>
            <p:ph idx="1"/>
          </p:nvPr>
        </p:nvSpPr>
        <p:spPr/>
        <p:txBody>
          <a:bodyPr rtlCol="0">
            <a:normAutofit fontScale="92500" lnSpcReduction="10000"/>
          </a:bodyPr>
          <a:lstStyle/>
          <a:p>
            <a:pPr marL="548640" indent="-411480" eaLnBrk="1" fontAlgn="auto" hangingPunct="1">
              <a:spcAft>
                <a:spcPts val="0"/>
              </a:spcAft>
              <a:buClr>
                <a:srgbClr val="C00000"/>
              </a:buClr>
              <a:buFont typeface="Wingdings" pitchFamily="2" charset="2"/>
              <a:buChar char="v"/>
              <a:defRPr/>
            </a:pPr>
            <a:r>
              <a:rPr lang="en-GB" sz="3000" b="1" i="1" dirty="0">
                <a:solidFill>
                  <a:schemeClr val="bg2">
                    <a:lumMod val="75000"/>
                  </a:schemeClr>
                </a:solidFill>
              </a:rPr>
              <a:t>“John also was baptising in </a:t>
            </a:r>
            <a:r>
              <a:rPr lang="en-GB" sz="3000" b="1" i="1" dirty="0" err="1">
                <a:solidFill>
                  <a:schemeClr val="bg2">
                    <a:lumMod val="75000"/>
                  </a:schemeClr>
                </a:solidFill>
              </a:rPr>
              <a:t>Aenon</a:t>
            </a:r>
            <a:r>
              <a:rPr lang="en-GB" sz="3000" b="1" i="1" dirty="0">
                <a:solidFill>
                  <a:schemeClr val="bg2">
                    <a:lumMod val="75000"/>
                  </a:schemeClr>
                </a:solidFill>
              </a:rPr>
              <a:t> near  </a:t>
            </a:r>
            <a:r>
              <a:rPr lang="en-GB" sz="3000" b="1" i="1" dirty="0" err="1">
                <a:solidFill>
                  <a:schemeClr val="bg2">
                    <a:lumMod val="75000"/>
                  </a:schemeClr>
                </a:solidFill>
              </a:rPr>
              <a:t>Salim</a:t>
            </a:r>
            <a:r>
              <a:rPr lang="en-GB" sz="3000" b="1" i="1" dirty="0">
                <a:solidFill>
                  <a:schemeClr val="bg2">
                    <a:lumMod val="75000"/>
                  </a:schemeClr>
                </a:solidFill>
              </a:rPr>
              <a:t>, because there was much water there. And they came and were baptised” </a:t>
            </a:r>
            <a:r>
              <a:rPr lang="en-GB" dirty="0" smtClean="0">
                <a:solidFill>
                  <a:schemeClr val="bg2">
                    <a:lumMod val="75000"/>
                  </a:schemeClr>
                </a:solidFill>
              </a:rPr>
              <a:t>(Jn. 3:23</a:t>
            </a:r>
            <a:r>
              <a:rPr lang="en-GB" dirty="0" smtClean="0">
                <a:solidFill>
                  <a:schemeClr val="bg2"/>
                </a:solidFill>
              </a:rPr>
              <a:t>). </a:t>
            </a:r>
            <a:r>
              <a:rPr lang="en-US" dirty="0" smtClean="0">
                <a:solidFill>
                  <a:schemeClr val="bg2"/>
                </a:solidFill>
              </a:rPr>
              <a:t>“</a:t>
            </a:r>
            <a:r>
              <a:rPr lang="en-US" dirty="0" err="1" smtClean="0">
                <a:solidFill>
                  <a:schemeClr val="bg2"/>
                </a:solidFill>
              </a:rPr>
              <a:t>Yohana</a:t>
            </a:r>
            <a:r>
              <a:rPr lang="en-US" dirty="0" smtClean="0">
                <a:solidFill>
                  <a:schemeClr val="bg2"/>
                </a:solidFill>
              </a:rPr>
              <a:t> </a:t>
            </a:r>
            <a:r>
              <a:rPr lang="en-US" dirty="0" err="1" smtClean="0">
                <a:solidFill>
                  <a:schemeClr val="bg2"/>
                </a:solidFill>
              </a:rPr>
              <a:t>naye</a:t>
            </a:r>
            <a:r>
              <a:rPr lang="en-US" dirty="0" smtClean="0">
                <a:solidFill>
                  <a:schemeClr val="bg2"/>
                </a:solidFill>
              </a:rPr>
              <a:t> </a:t>
            </a:r>
            <a:r>
              <a:rPr lang="en-US" dirty="0" err="1" smtClean="0">
                <a:solidFill>
                  <a:schemeClr val="bg2"/>
                </a:solidFill>
              </a:rPr>
              <a:t>alikuwa</a:t>
            </a:r>
            <a:r>
              <a:rPr lang="en-US" dirty="0" smtClean="0">
                <a:solidFill>
                  <a:schemeClr val="bg2"/>
                </a:solidFill>
              </a:rPr>
              <a:t> </a:t>
            </a:r>
            <a:r>
              <a:rPr lang="en-US" dirty="0" err="1" smtClean="0">
                <a:solidFill>
                  <a:schemeClr val="bg2"/>
                </a:solidFill>
              </a:rPr>
              <a:t>akibatiza</a:t>
            </a:r>
            <a:r>
              <a:rPr lang="en-US" dirty="0" smtClean="0">
                <a:solidFill>
                  <a:schemeClr val="bg2"/>
                </a:solidFill>
              </a:rPr>
              <a:t> </a:t>
            </a:r>
            <a:r>
              <a:rPr lang="en-US" dirty="0" err="1" smtClean="0">
                <a:solidFill>
                  <a:schemeClr val="bg2"/>
                </a:solidFill>
              </a:rPr>
              <a:t>huko</a:t>
            </a:r>
            <a:r>
              <a:rPr lang="en-US" dirty="0" smtClean="0">
                <a:solidFill>
                  <a:schemeClr val="bg2"/>
                </a:solidFill>
              </a:rPr>
              <a:t> </a:t>
            </a:r>
            <a:r>
              <a:rPr lang="en-US" dirty="0" err="1" smtClean="0">
                <a:solidFill>
                  <a:schemeClr val="bg2"/>
                </a:solidFill>
              </a:rPr>
              <a:t>Ainoni</a:t>
            </a:r>
            <a:r>
              <a:rPr lang="en-US" dirty="0" smtClean="0">
                <a:solidFill>
                  <a:schemeClr val="bg2"/>
                </a:solidFill>
              </a:rPr>
              <a:t>, </a:t>
            </a:r>
            <a:r>
              <a:rPr lang="en-US" dirty="0" err="1" smtClean="0">
                <a:solidFill>
                  <a:schemeClr val="bg2"/>
                </a:solidFill>
              </a:rPr>
              <a:t>karibu</a:t>
            </a:r>
            <a:r>
              <a:rPr lang="en-US" dirty="0" smtClean="0">
                <a:solidFill>
                  <a:schemeClr val="bg2"/>
                </a:solidFill>
              </a:rPr>
              <a:t> na </a:t>
            </a:r>
            <a:r>
              <a:rPr lang="en-US" dirty="0" err="1" smtClean="0">
                <a:solidFill>
                  <a:schemeClr val="bg2"/>
                </a:solidFill>
              </a:rPr>
              <a:t>Salimu</a:t>
            </a:r>
            <a:r>
              <a:rPr lang="en-US" dirty="0" smtClean="0">
                <a:solidFill>
                  <a:schemeClr val="bg2"/>
                </a:solidFill>
              </a:rPr>
              <a:t>, </a:t>
            </a:r>
            <a:r>
              <a:rPr lang="en-US" dirty="0" err="1" smtClean="0">
                <a:solidFill>
                  <a:schemeClr val="bg2"/>
                </a:solidFill>
              </a:rPr>
              <a:t>kwa</a:t>
            </a:r>
            <a:r>
              <a:rPr lang="en-US" dirty="0" smtClean="0">
                <a:solidFill>
                  <a:schemeClr val="bg2"/>
                </a:solidFill>
              </a:rPr>
              <a:t> </a:t>
            </a:r>
            <a:r>
              <a:rPr lang="en-US" dirty="0" err="1" smtClean="0">
                <a:solidFill>
                  <a:schemeClr val="bg2"/>
                </a:solidFill>
              </a:rPr>
              <a:t>sababu</a:t>
            </a:r>
            <a:r>
              <a:rPr lang="en-US" dirty="0" smtClean="0">
                <a:solidFill>
                  <a:schemeClr val="bg2"/>
                </a:solidFill>
              </a:rPr>
              <a:t> </a:t>
            </a:r>
            <a:r>
              <a:rPr lang="en-US" dirty="0" err="1" smtClean="0">
                <a:solidFill>
                  <a:schemeClr val="bg2"/>
                </a:solidFill>
              </a:rPr>
              <a:t>huko</a:t>
            </a:r>
            <a:r>
              <a:rPr lang="en-US" dirty="0" smtClean="0">
                <a:solidFill>
                  <a:schemeClr val="bg2"/>
                </a:solidFill>
              </a:rPr>
              <a:t> </a:t>
            </a:r>
            <a:r>
              <a:rPr lang="en-US" dirty="0" err="1" smtClean="0">
                <a:solidFill>
                  <a:schemeClr val="bg2"/>
                </a:solidFill>
              </a:rPr>
              <a:t>kulikuwa</a:t>
            </a:r>
            <a:r>
              <a:rPr lang="en-US" dirty="0" smtClean="0">
                <a:solidFill>
                  <a:schemeClr val="bg2"/>
                </a:solidFill>
              </a:rPr>
              <a:t> na </a:t>
            </a:r>
            <a:r>
              <a:rPr lang="en-US" dirty="0" err="1" smtClean="0">
                <a:solidFill>
                  <a:schemeClr val="bg2"/>
                </a:solidFill>
              </a:rPr>
              <a:t>maji</a:t>
            </a:r>
            <a:r>
              <a:rPr lang="en-US" dirty="0" smtClean="0">
                <a:solidFill>
                  <a:schemeClr val="bg2"/>
                </a:solidFill>
              </a:rPr>
              <a:t> </a:t>
            </a:r>
            <a:r>
              <a:rPr lang="en-US" dirty="0" err="1" smtClean="0">
                <a:solidFill>
                  <a:schemeClr val="bg2"/>
                </a:solidFill>
              </a:rPr>
              <a:t>tele</a:t>
            </a:r>
            <a:r>
              <a:rPr lang="en-US" dirty="0" smtClean="0">
                <a:solidFill>
                  <a:schemeClr val="bg2"/>
                </a:solidFill>
              </a:rPr>
              <a:t>; na </a:t>
            </a:r>
            <a:r>
              <a:rPr lang="en-US" dirty="0" err="1" smtClean="0">
                <a:solidFill>
                  <a:schemeClr val="bg2"/>
                </a:solidFill>
              </a:rPr>
              <a:t>watu</a:t>
            </a:r>
            <a:r>
              <a:rPr lang="en-US" dirty="0" smtClean="0">
                <a:solidFill>
                  <a:schemeClr val="bg2"/>
                </a:solidFill>
              </a:rPr>
              <a:t> </a:t>
            </a:r>
            <a:r>
              <a:rPr lang="en-US" dirty="0" err="1" smtClean="0">
                <a:solidFill>
                  <a:schemeClr val="bg2"/>
                </a:solidFill>
              </a:rPr>
              <a:t>wakamwendea</a:t>
            </a:r>
            <a:r>
              <a:rPr lang="en-US" dirty="0" smtClean="0">
                <a:solidFill>
                  <a:schemeClr val="bg2"/>
                </a:solidFill>
              </a:rPr>
              <a:t> </a:t>
            </a:r>
            <a:r>
              <a:rPr lang="en-US" dirty="0" err="1" smtClean="0">
                <a:solidFill>
                  <a:schemeClr val="bg2"/>
                </a:solidFill>
              </a:rPr>
              <a:t>wakabatizwa</a:t>
            </a:r>
            <a:r>
              <a:rPr lang="en-US" dirty="0" smtClean="0">
                <a:solidFill>
                  <a:schemeClr val="bg2"/>
                </a:solidFill>
              </a:rPr>
              <a:t>” (</a:t>
            </a:r>
            <a:r>
              <a:rPr lang="en-US" dirty="0" err="1" smtClean="0">
                <a:solidFill>
                  <a:schemeClr val="bg2"/>
                </a:solidFill>
              </a:rPr>
              <a:t>Yohana</a:t>
            </a:r>
            <a:r>
              <a:rPr lang="en-US" dirty="0" smtClean="0">
                <a:solidFill>
                  <a:schemeClr val="bg2"/>
                </a:solidFill>
              </a:rPr>
              <a:t> 3:23). </a:t>
            </a:r>
            <a:endParaRPr lang="en-GB" dirty="0" smtClean="0">
              <a:solidFill>
                <a:schemeClr val="bg2"/>
              </a:solidFill>
            </a:endParaRPr>
          </a:p>
          <a:p>
            <a:pPr marL="548640" indent="-411480" eaLnBrk="1" fontAlgn="auto" hangingPunct="1">
              <a:spcAft>
                <a:spcPts val="0"/>
              </a:spcAft>
              <a:buClr>
                <a:srgbClr val="C00000"/>
              </a:buClr>
              <a:buFont typeface="Wingdings" pitchFamily="2" charset="2"/>
              <a:buChar char="v"/>
              <a:defRPr/>
            </a:pPr>
            <a:endParaRPr lang="en-GB" dirty="0" smtClean="0">
              <a:solidFill>
                <a:schemeClr val="bg2"/>
              </a:solidFill>
            </a:endParaRPr>
          </a:p>
          <a:p>
            <a:pPr marL="548640" lvl="0" indent="-411480" eaLnBrk="1" fontAlgn="auto" hangingPunct="1">
              <a:spcAft>
                <a:spcPts val="0"/>
              </a:spcAft>
              <a:buClr>
                <a:srgbClr val="C00000"/>
              </a:buClr>
              <a:buFont typeface="Wingdings" pitchFamily="2" charset="2"/>
              <a:buChar char="v"/>
              <a:defRPr/>
            </a:pPr>
            <a:r>
              <a:rPr lang="en-GB" dirty="0" smtClean="0">
                <a:solidFill>
                  <a:schemeClr val="bg2"/>
                </a:solidFill>
              </a:rPr>
              <a:t>Baptism </a:t>
            </a:r>
            <a:r>
              <a:rPr lang="en-GB" dirty="0" smtClean="0">
                <a:solidFill>
                  <a:schemeClr val="bg2"/>
                </a:solidFill>
              </a:rPr>
              <a:t>is a </a:t>
            </a:r>
            <a:r>
              <a:rPr lang="en-GB" sz="3000" b="1" i="1" dirty="0">
                <a:solidFill>
                  <a:schemeClr val="bg2"/>
                </a:solidFill>
              </a:rPr>
              <a:t>“burial with Christ” </a:t>
            </a:r>
            <a:r>
              <a:rPr lang="en-GB" dirty="0" smtClean="0">
                <a:solidFill>
                  <a:schemeClr val="bg2"/>
                </a:solidFill>
              </a:rPr>
              <a:t>(Col. 2:12), which implies a total covering</a:t>
            </a:r>
            <a:r>
              <a:rPr lang="en-GB" dirty="0" smtClean="0">
                <a:solidFill>
                  <a:schemeClr val="bg2"/>
                </a:solidFill>
              </a:rPr>
              <a:t>. </a:t>
            </a:r>
            <a:r>
              <a:rPr lang="en-US" dirty="0" err="1" smtClean="0">
                <a:solidFill>
                  <a:schemeClr val="bg2"/>
                </a:solidFill>
              </a:rPr>
              <a:t>Ubatizo</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kuzikwa</a:t>
            </a:r>
            <a:r>
              <a:rPr lang="en-US" dirty="0" smtClean="0">
                <a:solidFill>
                  <a:schemeClr val="bg2"/>
                </a:solidFill>
              </a:rPr>
              <a:t> (</a:t>
            </a:r>
            <a:r>
              <a:rPr lang="en-US" dirty="0" err="1" smtClean="0">
                <a:solidFill>
                  <a:schemeClr val="bg2"/>
                </a:solidFill>
              </a:rPr>
              <a:t>Kolos</a:t>
            </a:r>
            <a:r>
              <a:rPr lang="en-US" dirty="0" smtClean="0">
                <a:solidFill>
                  <a:schemeClr val="bg2"/>
                </a:solidFill>
              </a:rPr>
              <a:t> 2:12), </a:t>
            </a:r>
            <a:r>
              <a:rPr lang="en-US" dirty="0" err="1" smtClean="0">
                <a:solidFill>
                  <a:schemeClr val="bg2"/>
                </a:solidFill>
              </a:rPr>
              <a:t>ambao</a:t>
            </a:r>
            <a:r>
              <a:rPr lang="en-US" dirty="0" smtClean="0">
                <a:solidFill>
                  <a:schemeClr val="bg2"/>
                </a:solidFill>
              </a:rPr>
              <a:t> </a:t>
            </a:r>
            <a:r>
              <a:rPr lang="en-US" dirty="0" err="1" smtClean="0">
                <a:solidFill>
                  <a:schemeClr val="bg2"/>
                </a:solidFill>
              </a:rPr>
              <a:t>unadokeza</a:t>
            </a:r>
            <a:r>
              <a:rPr lang="en-US" dirty="0" smtClean="0">
                <a:solidFill>
                  <a:schemeClr val="bg2"/>
                </a:solidFill>
              </a:rPr>
              <a:t> </a:t>
            </a:r>
            <a:r>
              <a:rPr lang="en-US" dirty="0" err="1" smtClean="0">
                <a:solidFill>
                  <a:schemeClr val="bg2"/>
                </a:solidFill>
              </a:rPr>
              <a:t>kufunikwa</a:t>
            </a:r>
            <a:r>
              <a:rPr lang="en-US" dirty="0" smtClean="0">
                <a:solidFill>
                  <a:schemeClr val="bg2"/>
                </a:solidFill>
              </a:rPr>
              <a:t> </a:t>
            </a:r>
            <a:r>
              <a:rPr lang="en-US" dirty="0" err="1" smtClean="0">
                <a:solidFill>
                  <a:schemeClr val="bg2"/>
                </a:solidFill>
              </a:rPr>
              <a:t>kabisa</a:t>
            </a:r>
            <a:r>
              <a:rPr lang="en-US" dirty="0" smtClean="0">
                <a:solidFill>
                  <a:schemeClr val="bg2"/>
                </a:solidFill>
              </a:rPr>
              <a:t>.</a:t>
            </a:r>
            <a:endParaRPr lang="en-GB" dirty="0" smtClean="0">
              <a:solidFill>
                <a:schemeClr val="bg2"/>
              </a:solidFill>
            </a:endParaRPr>
          </a:p>
          <a:p>
            <a:pPr marL="548640" indent="-411480" eaLnBrk="1" fontAlgn="auto" hangingPunct="1">
              <a:spcAft>
                <a:spcPts val="0"/>
              </a:spcAft>
              <a:buClr>
                <a:srgbClr val="C00000"/>
              </a:buClr>
              <a:buFont typeface="Wingdings" pitchFamily="2" charset="2"/>
              <a:buChar char="v"/>
              <a:defRPr/>
            </a:pPr>
            <a:endParaRPr lang="en-GB" dirty="0" smtClean="0">
              <a:solidFill>
                <a:schemeClr val="bg2">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048077"/>
          </a:xfrm>
        </p:spPr>
        <p:txBody>
          <a:bodyPr/>
          <a:lstStyle/>
          <a:p>
            <a:pPr lvl="0"/>
            <a:r>
              <a:rPr lang="en-GB" sz="1200" dirty="0" smtClean="0">
                <a:solidFill>
                  <a:schemeClr val="bg2"/>
                </a:solidFill>
              </a:rPr>
              <a:t>Philip and the Ethiopian </a:t>
            </a:r>
            <a:r>
              <a:rPr lang="en-GB" sz="1200" b="1" i="1" dirty="0" smtClean="0">
                <a:solidFill>
                  <a:schemeClr val="bg2"/>
                </a:solidFill>
              </a:rPr>
              <a:t>“went down into the water...and he baptised him. Now when they came up out of the water...”</a:t>
            </a:r>
            <a:r>
              <a:rPr lang="en-GB" sz="1200" i="1" dirty="0" smtClean="0">
                <a:solidFill>
                  <a:schemeClr val="bg2"/>
                </a:solidFill>
              </a:rPr>
              <a:t> </a:t>
            </a:r>
            <a:r>
              <a:rPr lang="en-GB" sz="1200" dirty="0" smtClean="0">
                <a:solidFill>
                  <a:schemeClr val="bg2"/>
                </a:solidFill>
              </a:rPr>
              <a:t>(Acts 8:38,39). </a:t>
            </a:r>
            <a:r>
              <a:rPr lang="en-US" dirty="0" err="1" smtClean="0">
                <a:solidFill>
                  <a:schemeClr val="bg2"/>
                </a:solidFill>
              </a:rPr>
              <a:t>Kwa</a:t>
            </a:r>
            <a:r>
              <a:rPr lang="en-US" dirty="0" smtClean="0">
                <a:solidFill>
                  <a:schemeClr val="bg2"/>
                </a:solidFill>
              </a:rPr>
              <a:t> </a:t>
            </a:r>
            <a:r>
              <a:rPr lang="en-US" dirty="0" err="1" smtClean="0">
                <a:solidFill>
                  <a:schemeClr val="bg2"/>
                </a:solidFill>
              </a:rPr>
              <a:t>desturi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mfano</a:t>
            </a:r>
            <a:r>
              <a:rPr lang="en-US" dirty="0" smtClean="0">
                <a:solidFill>
                  <a:schemeClr val="bg2"/>
                </a:solidFill>
              </a:rPr>
              <a:t> </a:t>
            </a:r>
            <a:r>
              <a:rPr lang="en-US" dirty="0" err="1" smtClean="0">
                <a:solidFill>
                  <a:schemeClr val="bg2"/>
                </a:solidFill>
              </a:rPr>
              <a:t>mmoja</a:t>
            </a:r>
            <a:r>
              <a:rPr lang="en-US" dirty="0" smtClean="0">
                <a:solidFill>
                  <a:schemeClr val="bg2"/>
                </a:solidFill>
              </a:rPr>
              <a:t>, </a:t>
            </a:r>
            <a:r>
              <a:rPr lang="en-US" dirty="0" err="1" smtClean="0">
                <a:solidFill>
                  <a:schemeClr val="bg2"/>
                </a:solidFill>
              </a:rPr>
              <a:t>Filipo</a:t>
            </a:r>
            <a:r>
              <a:rPr lang="en-US" dirty="0" smtClean="0">
                <a:solidFill>
                  <a:schemeClr val="bg2"/>
                </a:solidFill>
              </a:rPr>
              <a:t> na </a:t>
            </a:r>
            <a:r>
              <a:rPr lang="en-US" dirty="0" err="1" smtClean="0">
                <a:solidFill>
                  <a:schemeClr val="bg2"/>
                </a:solidFill>
              </a:rPr>
              <a:t>afisa</a:t>
            </a:r>
            <a:r>
              <a:rPr lang="en-US" dirty="0" smtClean="0">
                <a:solidFill>
                  <a:schemeClr val="bg2"/>
                </a:solidFill>
              </a:rPr>
              <a:t> </a:t>
            </a:r>
            <a:r>
              <a:rPr lang="en-US" dirty="0" err="1" smtClean="0">
                <a:solidFill>
                  <a:schemeClr val="bg2"/>
                </a:solidFill>
              </a:rPr>
              <a:t>wa</a:t>
            </a:r>
            <a:r>
              <a:rPr lang="en-US" dirty="0" smtClean="0">
                <a:solidFill>
                  <a:schemeClr val="bg2"/>
                </a:solidFill>
              </a:rPr>
              <a:t> Ethiopia “</a:t>
            </a:r>
            <a:r>
              <a:rPr lang="en-US" dirty="0" err="1" smtClean="0">
                <a:solidFill>
                  <a:schemeClr val="bg2"/>
                </a:solidFill>
              </a:rPr>
              <a:t>waliteremka</a:t>
            </a:r>
            <a:r>
              <a:rPr lang="en-US" dirty="0" smtClean="0">
                <a:solidFill>
                  <a:schemeClr val="bg2"/>
                </a:solidFill>
              </a:rPr>
              <a:t> </a:t>
            </a:r>
            <a:r>
              <a:rPr lang="en-US" dirty="0" err="1" smtClean="0">
                <a:solidFill>
                  <a:schemeClr val="bg2"/>
                </a:solidFill>
              </a:rPr>
              <a:t>wote</a:t>
            </a:r>
            <a:r>
              <a:rPr lang="en-US" dirty="0" smtClean="0">
                <a:solidFill>
                  <a:schemeClr val="bg2"/>
                </a:solidFill>
              </a:rPr>
              <a:t> </a:t>
            </a:r>
            <a:r>
              <a:rPr lang="en-US" dirty="0" err="1" smtClean="0">
                <a:solidFill>
                  <a:schemeClr val="bg2"/>
                </a:solidFill>
              </a:rPr>
              <a:t>wawili</a:t>
            </a:r>
            <a:r>
              <a:rPr lang="en-US" dirty="0" smtClean="0">
                <a:solidFill>
                  <a:schemeClr val="bg2"/>
                </a:solidFill>
              </a:rPr>
              <a:t> </a:t>
            </a:r>
            <a:r>
              <a:rPr lang="en-US" dirty="0" err="1" smtClean="0">
                <a:solidFill>
                  <a:schemeClr val="bg2"/>
                </a:solidFill>
              </a:rPr>
              <a:t>majini</a:t>
            </a:r>
            <a:r>
              <a:rPr lang="en-US" dirty="0" smtClean="0">
                <a:solidFill>
                  <a:schemeClr val="bg2"/>
                </a:solidFill>
              </a:rPr>
              <a:t>…… </a:t>
            </a:r>
            <a:r>
              <a:rPr lang="en-US" dirty="0" err="1" smtClean="0">
                <a:solidFill>
                  <a:schemeClr val="bg2"/>
                </a:solidFill>
              </a:rPr>
              <a:t>naye</a:t>
            </a:r>
            <a:r>
              <a:rPr lang="en-US" dirty="0" smtClean="0">
                <a:solidFill>
                  <a:schemeClr val="bg2"/>
                </a:solidFill>
              </a:rPr>
              <a:t> </a:t>
            </a:r>
            <a:r>
              <a:rPr lang="en-US" dirty="0" err="1" smtClean="0">
                <a:solidFill>
                  <a:schemeClr val="bg2"/>
                </a:solidFill>
              </a:rPr>
              <a:t>akambatiza</a:t>
            </a:r>
            <a:r>
              <a:rPr lang="en-US" dirty="0" smtClean="0">
                <a:solidFill>
                  <a:schemeClr val="bg2"/>
                </a:solidFill>
              </a:rPr>
              <a:t>. </a:t>
            </a:r>
            <a:r>
              <a:rPr lang="en-US" dirty="0" err="1" smtClean="0">
                <a:solidFill>
                  <a:schemeClr val="bg2"/>
                </a:solidFill>
              </a:rPr>
              <a:t>Kisha</a:t>
            </a:r>
            <a:r>
              <a:rPr lang="en-US" dirty="0" smtClean="0">
                <a:solidFill>
                  <a:schemeClr val="bg2"/>
                </a:solidFill>
              </a:rPr>
              <a:t> </a:t>
            </a:r>
            <a:r>
              <a:rPr lang="en-US" dirty="0" err="1" smtClean="0">
                <a:solidFill>
                  <a:schemeClr val="bg2"/>
                </a:solidFill>
              </a:rPr>
              <a:t>walipopanda</a:t>
            </a:r>
            <a:r>
              <a:rPr lang="en-US" dirty="0" smtClean="0">
                <a:solidFill>
                  <a:schemeClr val="bg2"/>
                </a:solidFill>
              </a:rPr>
              <a:t> </a:t>
            </a:r>
            <a:r>
              <a:rPr lang="en-US" dirty="0" err="1" smtClean="0">
                <a:solidFill>
                  <a:schemeClr val="bg2"/>
                </a:solidFill>
              </a:rPr>
              <a:t>kutoka</a:t>
            </a:r>
            <a:r>
              <a:rPr lang="en-US" dirty="0" smtClean="0">
                <a:solidFill>
                  <a:schemeClr val="bg2"/>
                </a:solidFill>
              </a:rPr>
              <a:t> </a:t>
            </a:r>
            <a:r>
              <a:rPr lang="en-US" dirty="0" err="1" smtClean="0">
                <a:solidFill>
                  <a:schemeClr val="bg2"/>
                </a:solidFill>
              </a:rPr>
              <a:t>majini</a:t>
            </a:r>
            <a:r>
              <a:rPr lang="en-US" dirty="0" smtClean="0">
                <a:solidFill>
                  <a:schemeClr val="bg2"/>
                </a:solidFill>
              </a:rPr>
              <a:t>…” (</a:t>
            </a:r>
            <a:r>
              <a:rPr lang="en-US" dirty="0" err="1" smtClean="0">
                <a:solidFill>
                  <a:schemeClr val="bg2"/>
                </a:solidFill>
              </a:rPr>
              <a:t>Mdo</a:t>
            </a:r>
            <a:r>
              <a:rPr lang="en-US" dirty="0" smtClean="0">
                <a:solidFill>
                  <a:schemeClr val="bg2"/>
                </a:solidFill>
              </a:rPr>
              <a:t> 8:38,39). </a:t>
            </a:r>
            <a:r>
              <a:rPr lang="en-US" dirty="0" err="1" smtClean="0">
                <a:solidFill>
                  <a:schemeClr val="bg2"/>
                </a:solidFill>
              </a:rPr>
              <a:t>Kumbuka</a:t>
            </a:r>
            <a:r>
              <a:rPr lang="en-US" dirty="0" smtClean="0">
                <a:solidFill>
                  <a:schemeClr val="bg2"/>
                </a:solidFill>
              </a:rPr>
              <a:t> </a:t>
            </a:r>
            <a:r>
              <a:rPr lang="en-US" dirty="0" err="1" smtClean="0">
                <a:solidFill>
                  <a:schemeClr val="bg2"/>
                </a:solidFill>
              </a:rPr>
              <a:t>kwamba</a:t>
            </a:r>
            <a:r>
              <a:rPr lang="en-US" dirty="0" smtClean="0">
                <a:solidFill>
                  <a:schemeClr val="bg2"/>
                </a:solidFill>
              </a:rPr>
              <a:t>, </a:t>
            </a:r>
            <a:r>
              <a:rPr lang="en-US" dirty="0" err="1" smtClean="0">
                <a:solidFill>
                  <a:schemeClr val="bg2"/>
                </a:solidFill>
              </a:rPr>
              <a:t>afisa</a:t>
            </a:r>
            <a:r>
              <a:rPr lang="en-US" dirty="0" smtClean="0">
                <a:solidFill>
                  <a:schemeClr val="bg2"/>
                </a:solidFill>
              </a:rPr>
              <a:t> </a:t>
            </a:r>
            <a:r>
              <a:rPr lang="en-US" dirty="0" err="1" smtClean="0">
                <a:solidFill>
                  <a:schemeClr val="bg2"/>
                </a:solidFill>
              </a:rPr>
              <a:t>aliomba</a:t>
            </a:r>
            <a:r>
              <a:rPr lang="en-US" dirty="0" smtClean="0">
                <a:solidFill>
                  <a:schemeClr val="bg2"/>
                </a:solidFill>
              </a:rPr>
              <a:t> </a:t>
            </a:r>
            <a:r>
              <a:rPr lang="en-US" dirty="0" err="1" smtClean="0">
                <a:solidFill>
                  <a:schemeClr val="bg2"/>
                </a:solidFill>
              </a:rPr>
              <a:t>ubatizo</a:t>
            </a:r>
            <a:r>
              <a:rPr lang="en-US" dirty="0" smtClean="0">
                <a:solidFill>
                  <a:schemeClr val="bg2"/>
                </a:solidFill>
              </a:rPr>
              <a:t> </a:t>
            </a:r>
            <a:r>
              <a:rPr lang="en-US" dirty="0" err="1" smtClean="0">
                <a:solidFill>
                  <a:schemeClr val="bg2"/>
                </a:solidFill>
              </a:rPr>
              <a:t>alipoona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Tazama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haya</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nini</a:t>
            </a:r>
            <a:r>
              <a:rPr lang="en-US" dirty="0" smtClean="0">
                <a:solidFill>
                  <a:schemeClr val="bg2"/>
                </a:solidFill>
              </a:rPr>
              <a:t> </a:t>
            </a:r>
            <a:r>
              <a:rPr lang="en-US" dirty="0" err="1" smtClean="0">
                <a:solidFill>
                  <a:schemeClr val="bg2"/>
                </a:solidFill>
              </a:rPr>
              <a:t>kinachonizuia</a:t>
            </a:r>
            <a:r>
              <a:rPr lang="en-US" dirty="0" smtClean="0">
                <a:solidFill>
                  <a:schemeClr val="bg2"/>
                </a:solidFill>
              </a:rPr>
              <a:t> </a:t>
            </a:r>
            <a:r>
              <a:rPr lang="en-US" dirty="0" err="1" smtClean="0">
                <a:solidFill>
                  <a:schemeClr val="bg2"/>
                </a:solidFill>
              </a:rPr>
              <a:t>nisibatizwe</a:t>
            </a:r>
            <a:r>
              <a:rPr lang="en-US" dirty="0" smtClean="0">
                <a:solidFill>
                  <a:schemeClr val="bg2"/>
                </a:solidFill>
              </a:rPr>
              <a:t>?” (</a:t>
            </a:r>
            <a:r>
              <a:rPr lang="en-US" dirty="0" err="1" smtClean="0">
                <a:solidFill>
                  <a:schemeClr val="bg2"/>
                </a:solidFill>
              </a:rPr>
              <a:t>Mdo</a:t>
            </a:r>
            <a:r>
              <a:rPr lang="en-US" dirty="0" smtClean="0">
                <a:solidFill>
                  <a:schemeClr val="bg2"/>
                </a:solidFill>
              </a:rPr>
              <a:t> 8:36). Ni </a:t>
            </a:r>
            <a:r>
              <a:rPr lang="en-US" dirty="0" err="1" smtClean="0">
                <a:solidFill>
                  <a:schemeClr val="bg2"/>
                </a:solidFill>
              </a:rPr>
              <a:t>hakika</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kwamba</a:t>
            </a:r>
            <a:r>
              <a:rPr lang="en-US" dirty="0" smtClean="0">
                <a:solidFill>
                  <a:schemeClr val="bg2"/>
                </a:solidFill>
              </a:rPr>
              <a:t> </a:t>
            </a:r>
            <a:r>
              <a:rPr lang="en-US" dirty="0" err="1" smtClean="0">
                <a:solidFill>
                  <a:schemeClr val="bg2"/>
                </a:solidFill>
              </a:rPr>
              <a:t>huyo</a:t>
            </a:r>
            <a:r>
              <a:rPr lang="en-US" dirty="0" smtClean="0">
                <a:solidFill>
                  <a:schemeClr val="bg2"/>
                </a:solidFill>
              </a:rPr>
              <a:t> </a:t>
            </a:r>
            <a:r>
              <a:rPr lang="en-US" dirty="0" err="1" smtClean="0">
                <a:solidFill>
                  <a:schemeClr val="bg2"/>
                </a:solidFill>
              </a:rPr>
              <a:t>mtu</a:t>
            </a:r>
            <a:r>
              <a:rPr lang="en-US" dirty="0" smtClean="0">
                <a:solidFill>
                  <a:schemeClr val="bg2"/>
                </a:solidFill>
              </a:rPr>
              <a:t> </a:t>
            </a:r>
            <a:r>
              <a:rPr lang="en-US" dirty="0" err="1" smtClean="0">
                <a:solidFill>
                  <a:schemeClr val="bg2"/>
                </a:solidFill>
              </a:rPr>
              <a:t>asingefanya</a:t>
            </a:r>
            <a:r>
              <a:rPr lang="en-US" dirty="0" smtClean="0">
                <a:solidFill>
                  <a:schemeClr val="bg2"/>
                </a:solidFill>
              </a:rPr>
              <a:t> safari </a:t>
            </a:r>
            <a:r>
              <a:rPr lang="en-US" dirty="0" err="1" smtClean="0">
                <a:solidFill>
                  <a:schemeClr val="bg2"/>
                </a:solidFill>
              </a:rPr>
              <a:t>jangwani</a:t>
            </a:r>
            <a:r>
              <a:rPr lang="en-US" dirty="0" smtClean="0">
                <a:solidFill>
                  <a:schemeClr val="bg2"/>
                </a:solidFill>
              </a:rPr>
              <a:t> </a:t>
            </a:r>
            <a:r>
              <a:rPr lang="en-US" dirty="0" err="1" smtClean="0">
                <a:solidFill>
                  <a:schemeClr val="bg2"/>
                </a:solidFill>
              </a:rPr>
              <a:t>bila</a:t>
            </a:r>
            <a:r>
              <a:rPr lang="en-US" dirty="0" smtClean="0">
                <a:solidFill>
                  <a:schemeClr val="bg2"/>
                </a:solidFill>
              </a:rPr>
              <a:t> </a:t>
            </a:r>
            <a:r>
              <a:rPr lang="en-US" dirty="0" err="1" smtClean="0">
                <a:solidFill>
                  <a:schemeClr val="bg2"/>
                </a:solidFill>
              </a:rPr>
              <a:t>kuwa</a:t>
            </a:r>
            <a:r>
              <a:rPr lang="en-US" dirty="0" smtClean="0">
                <a:solidFill>
                  <a:schemeClr val="bg2"/>
                </a:solidFill>
              </a:rPr>
              <a:t> na </a:t>
            </a:r>
            <a:r>
              <a:rPr lang="en-US" dirty="0" err="1" smtClean="0">
                <a:solidFill>
                  <a:schemeClr val="bg2"/>
                </a:solidFill>
              </a:rPr>
              <a:t>kiasi</a:t>
            </a:r>
            <a:r>
              <a:rPr lang="en-US" dirty="0" smtClean="0">
                <a:solidFill>
                  <a:schemeClr val="bg2"/>
                </a:solidFill>
              </a:rPr>
              <a:t> cha </a:t>
            </a:r>
            <a:r>
              <a:rPr lang="en-US" dirty="0" err="1" smtClean="0">
                <a:solidFill>
                  <a:schemeClr val="bg2"/>
                </a:solidFill>
              </a:rPr>
              <a:t>maji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kunywa</a:t>
            </a:r>
            <a:r>
              <a:rPr lang="en-US" dirty="0" smtClean="0">
                <a:solidFill>
                  <a:schemeClr val="bg2"/>
                </a:solidFill>
              </a:rPr>
              <a:t> </a:t>
            </a:r>
            <a:r>
              <a:rPr lang="en-US" dirty="0" err="1" smtClean="0">
                <a:solidFill>
                  <a:schemeClr val="bg2"/>
                </a:solidFill>
              </a:rPr>
              <a:t>kama</a:t>
            </a:r>
            <a:r>
              <a:rPr lang="en-US" dirty="0" smtClean="0">
                <a:solidFill>
                  <a:schemeClr val="bg2"/>
                </a:solidFill>
              </a:rPr>
              <a:t> </a:t>
            </a:r>
            <a:r>
              <a:rPr lang="en-US" dirty="0" err="1" smtClean="0">
                <a:solidFill>
                  <a:schemeClr val="bg2"/>
                </a:solidFill>
              </a:rPr>
              <a:t>katika</a:t>
            </a:r>
            <a:r>
              <a:rPr lang="en-US" dirty="0" smtClean="0">
                <a:solidFill>
                  <a:schemeClr val="bg2"/>
                </a:solidFill>
              </a:rPr>
              <a:t> </a:t>
            </a:r>
            <a:r>
              <a:rPr lang="en-US" dirty="0" err="1" smtClean="0">
                <a:solidFill>
                  <a:schemeClr val="bg2"/>
                </a:solidFill>
              </a:rPr>
              <a:t>chupa</a:t>
            </a:r>
            <a:r>
              <a:rPr lang="en-US" dirty="0" smtClean="0">
                <a:solidFill>
                  <a:schemeClr val="bg2"/>
                </a:solidFill>
              </a:rPr>
              <a:t>. </a:t>
            </a:r>
            <a:r>
              <a:rPr lang="en-US" dirty="0" err="1" smtClean="0">
                <a:solidFill>
                  <a:schemeClr val="bg2"/>
                </a:solidFill>
              </a:rPr>
              <a:t>Ikiwa</a:t>
            </a:r>
            <a:r>
              <a:rPr lang="en-US" dirty="0" smtClean="0">
                <a:solidFill>
                  <a:schemeClr val="bg2"/>
                </a:solidFill>
              </a:rPr>
              <a:t> </a:t>
            </a:r>
            <a:r>
              <a:rPr lang="en-US" dirty="0" err="1" smtClean="0">
                <a:solidFill>
                  <a:schemeClr val="bg2"/>
                </a:solidFill>
              </a:rPr>
              <a:t>ubatizo</a:t>
            </a:r>
            <a:r>
              <a:rPr lang="en-US" dirty="0" smtClean="0">
                <a:solidFill>
                  <a:schemeClr val="bg2"/>
                </a:solidFill>
              </a:rPr>
              <a:t> </a:t>
            </a:r>
            <a:r>
              <a:rPr lang="en-US" dirty="0" err="1" smtClean="0">
                <a:solidFill>
                  <a:schemeClr val="bg2"/>
                </a:solidFill>
              </a:rPr>
              <a:t>ilikuwa</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kwa</a:t>
            </a:r>
            <a:r>
              <a:rPr lang="en-US" dirty="0" smtClean="0">
                <a:solidFill>
                  <a:schemeClr val="bg2"/>
                </a:solidFill>
              </a:rPr>
              <a:t> </a:t>
            </a:r>
            <a:r>
              <a:rPr lang="en-US" dirty="0" err="1" smtClean="0">
                <a:solidFill>
                  <a:schemeClr val="bg2"/>
                </a:solidFill>
              </a:rPr>
              <a:t>kunyunyuziwa</a:t>
            </a:r>
            <a:r>
              <a:rPr lang="en-US" dirty="0" smtClean="0">
                <a:solidFill>
                  <a:schemeClr val="bg2"/>
                </a:solidFill>
              </a:rPr>
              <a:t>, </a:t>
            </a:r>
            <a:r>
              <a:rPr lang="en-US" dirty="0" err="1" smtClean="0">
                <a:solidFill>
                  <a:schemeClr val="bg2"/>
                </a:solidFill>
              </a:rPr>
              <a:t>basi</a:t>
            </a:r>
            <a:r>
              <a:rPr lang="en-US" dirty="0" smtClean="0">
                <a:solidFill>
                  <a:schemeClr val="bg2"/>
                </a:solidFill>
              </a:rPr>
              <a:t> </a:t>
            </a:r>
            <a:r>
              <a:rPr lang="en-US" dirty="0" err="1" smtClean="0">
                <a:solidFill>
                  <a:schemeClr val="bg2"/>
                </a:solidFill>
              </a:rPr>
              <a:t>ungeweza</a:t>
            </a:r>
            <a:r>
              <a:rPr lang="en-US" dirty="0" smtClean="0">
                <a:solidFill>
                  <a:schemeClr val="bg2"/>
                </a:solidFill>
              </a:rPr>
              <a:t> </a:t>
            </a:r>
            <a:r>
              <a:rPr lang="en-US" dirty="0" err="1" smtClean="0">
                <a:solidFill>
                  <a:schemeClr val="bg2"/>
                </a:solidFill>
              </a:rPr>
              <a:t>kufanyika</a:t>
            </a:r>
            <a:r>
              <a:rPr lang="en-US" dirty="0" smtClean="0">
                <a:solidFill>
                  <a:schemeClr val="bg2"/>
                </a:solidFill>
              </a:rPr>
              <a:t> </a:t>
            </a:r>
            <a:r>
              <a:rPr lang="en-US" dirty="0" err="1" smtClean="0">
                <a:solidFill>
                  <a:schemeClr val="bg2"/>
                </a:solidFill>
              </a:rPr>
              <a:t>pasipokuwa</a:t>
            </a:r>
            <a:r>
              <a:rPr lang="en-US" dirty="0" smtClean="0">
                <a:solidFill>
                  <a:schemeClr val="bg2"/>
                </a:solidFill>
              </a:rPr>
              <a:t> na </a:t>
            </a:r>
            <a:r>
              <a:rPr lang="en-US" dirty="0" err="1" smtClean="0">
                <a:solidFill>
                  <a:schemeClr val="bg2"/>
                </a:solidFill>
              </a:rPr>
              <a:t>haja</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maji</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chemi</a:t>
            </a:r>
            <a:r>
              <a:rPr lang="en-US" dirty="0" smtClean="0">
                <a:solidFill>
                  <a:schemeClr val="bg2"/>
                </a:solidFill>
              </a:rPr>
              <a:t> </a:t>
            </a:r>
            <a:r>
              <a:rPr lang="en-US" dirty="0" err="1" smtClean="0">
                <a:solidFill>
                  <a:schemeClr val="bg2"/>
                </a:solidFill>
              </a:rPr>
              <a:t>chem</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jangwani</a:t>
            </a:r>
            <a:r>
              <a:rPr lang="en-US" dirty="0" smtClean="0">
                <a:solidFill>
                  <a:schemeClr val="bg2"/>
                </a:solidFill>
              </a:rPr>
              <a:t>.</a:t>
            </a:r>
            <a:endParaRPr lang="en-GB" dirty="0" smtClean="0">
              <a:solidFill>
                <a:schemeClr val="bg2"/>
              </a:solidFill>
            </a:endParaRP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260648"/>
            <a:ext cx="8640960" cy="6336704"/>
          </a:xfrm>
        </p:spPr>
        <p:txBody>
          <a:bodyPr/>
          <a:lstStyle/>
          <a:p>
            <a:pPr lvl="0"/>
            <a:r>
              <a:rPr lang="en-GB" sz="1200" dirty="0" smtClean="0">
                <a:solidFill>
                  <a:schemeClr val="bg2">
                    <a:lumMod val="75000"/>
                  </a:schemeClr>
                </a:solidFill>
              </a:rPr>
              <a:t>Jesus, too, was baptised by John in the River Jordan - </a:t>
            </a:r>
            <a:r>
              <a:rPr lang="en-GB" sz="1200" i="1" dirty="0" smtClean="0">
                <a:solidFill>
                  <a:schemeClr val="bg2">
                    <a:lumMod val="75000"/>
                  </a:schemeClr>
                </a:solidFill>
              </a:rPr>
              <a:t>into</a:t>
            </a:r>
            <a:r>
              <a:rPr lang="en-GB" sz="1200" dirty="0" smtClean="0">
                <a:solidFill>
                  <a:schemeClr val="bg2">
                    <a:lumMod val="75000"/>
                  </a:schemeClr>
                </a:solidFill>
              </a:rPr>
              <a:t> the Jordan (Mk. 1:9 </a:t>
            </a:r>
            <a:r>
              <a:rPr lang="en-GB" sz="1200" dirty="0" err="1" smtClean="0">
                <a:solidFill>
                  <a:schemeClr val="bg2">
                    <a:lumMod val="75000"/>
                  </a:schemeClr>
                </a:solidFill>
              </a:rPr>
              <a:t>RVmg</a:t>
            </a:r>
            <a:r>
              <a:rPr lang="en-GB" sz="1200" dirty="0" smtClean="0">
                <a:solidFill>
                  <a:schemeClr val="bg2">
                    <a:lumMod val="75000"/>
                  </a:schemeClr>
                </a:solidFill>
              </a:rPr>
              <a:t>.). </a:t>
            </a:r>
            <a:r>
              <a:rPr lang="en-GB" sz="1200" b="1" i="1" dirty="0" smtClean="0">
                <a:solidFill>
                  <a:schemeClr val="bg2">
                    <a:lumMod val="75000"/>
                  </a:schemeClr>
                </a:solidFill>
              </a:rPr>
              <a:t>“As soon as Jesus was baptised, he went up out of the water” </a:t>
            </a:r>
            <a:r>
              <a:rPr lang="en-GB" sz="1200" dirty="0" smtClean="0">
                <a:solidFill>
                  <a:schemeClr val="bg2">
                    <a:lumMod val="75000"/>
                  </a:schemeClr>
                </a:solidFill>
              </a:rPr>
              <a:t>(Mt. 3:13-16NIV).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naye</a:t>
            </a:r>
            <a:r>
              <a:rPr lang="en-US" sz="3200" dirty="0" smtClean="0">
                <a:solidFill>
                  <a:schemeClr val="bg2"/>
                </a:solidFill>
              </a:rPr>
              <a:t>, </a:t>
            </a:r>
            <a:r>
              <a:rPr lang="en-US" sz="3200" dirty="0" err="1" smtClean="0">
                <a:solidFill>
                  <a:schemeClr val="bg2"/>
                </a:solidFill>
              </a:rPr>
              <a:t>alibatizwa</a:t>
            </a:r>
            <a:r>
              <a:rPr lang="en-US" sz="3200" dirty="0" smtClean="0">
                <a:solidFill>
                  <a:schemeClr val="bg2"/>
                </a:solidFill>
              </a:rPr>
              <a:t> na </a:t>
            </a:r>
            <a:r>
              <a:rPr lang="en-US" sz="3200" dirty="0" err="1" smtClean="0">
                <a:solidFill>
                  <a:schemeClr val="bg2"/>
                </a:solidFill>
              </a:rPr>
              <a:t>Yohana</a:t>
            </a:r>
            <a:r>
              <a:rPr lang="en-US" sz="3200" dirty="0" smtClean="0">
                <a:solidFill>
                  <a:schemeClr val="bg2"/>
                </a:solidFill>
              </a:rPr>
              <a:t> </a:t>
            </a:r>
            <a:r>
              <a:rPr lang="en-US" sz="3200" dirty="0" err="1" smtClean="0">
                <a:solidFill>
                  <a:schemeClr val="bg2"/>
                </a:solidFill>
              </a:rPr>
              <a:t>katika</a:t>
            </a:r>
            <a:r>
              <a:rPr lang="en-US" sz="3200" dirty="0" smtClean="0">
                <a:solidFill>
                  <a:schemeClr val="bg2"/>
                </a:solidFill>
              </a:rPr>
              <a:t> </a:t>
            </a:r>
            <a:r>
              <a:rPr lang="en-US" sz="3200" dirty="0" err="1" smtClean="0">
                <a:solidFill>
                  <a:schemeClr val="bg2"/>
                </a:solidFill>
              </a:rPr>
              <a:t>mto</a:t>
            </a:r>
            <a:r>
              <a:rPr lang="en-US" sz="3200" dirty="0" smtClean="0">
                <a:solidFill>
                  <a:schemeClr val="bg2"/>
                </a:solidFill>
              </a:rPr>
              <a:t> </a:t>
            </a:r>
            <a:r>
              <a:rPr lang="en-US" sz="3200" dirty="0" err="1" smtClean="0">
                <a:solidFill>
                  <a:schemeClr val="bg2"/>
                </a:solidFill>
              </a:rPr>
              <a:t>Yordani</a:t>
            </a:r>
            <a:r>
              <a:rPr lang="en-US" sz="3200" dirty="0" smtClean="0">
                <a:solidFill>
                  <a:schemeClr val="bg2"/>
                </a:solidFill>
              </a:rPr>
              <a:t>: “</a:t>
            </a:r>
            <a:r>
              <a:rPr lang="en-US" sz="3200" dirty="0" err="1" smtClean="0">
                <a:solidFill>
                  <a:schemeClr val="bg2"/>
                </a:solidFill>
              </a:rPr>
              <a:t>Naye</a:t>
            </a:r>
            <a:r>
              <a:rPr lang="en-US" sz="3200" dirty="0" smtClean="0">
                <a:solidFill>
                  <a:schemeClr val="bg2"/>
                </a:solidFill>
              </a:rPr>
              <a:t>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alipokwisha</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mara</a:t>
            </a:r>
            <a:r>
              <a:rPr lang="en-US" sz="3200" dirty="0" smtClean="0">
                <a:solidFill>
                  <a:schemeClr val="bg2"/>
                </a:solidFill>
              </a:rPr>
              <a:t> </a:t>
            </a:r>
            <a:r>
              <a:rPr lang="en-US" sz="3200" dirty="0" err="1" smtClean="0">
                <a:solidFill>
                  <a:schemeClr val="bg2"/>
                </a:solidFill>
              </a:rPr>
              <a:t>akapanda</a:t>
            </a:r>
            <a:r>
              <a:rPr lang="en-US" sz="3200" dirty="0" smtClean="0">
                <a:solidFill>
                  <a:schemeClr val="bg2"/>
                </a:solidFill>
              </a:rPr>
              <a:t> </a:t>
            </a:r>
            <a:r>
              <a:rPr lang="en-US" sz="3200" dirty="0" err="1" smtClean="0">
                <a:solidFill>
                  <a:schemeClr val="bg2"/>
                </a:solidFill>
              </a:rPr>
              <a:t>kutoka</a:t>
            </a:r>
            <a:r>
              <a:rPr lang="en-US" sz="3200" dirty="0" smtClean="0">
                <a:solidFill>
                  <a:schemeClr val="bg2"/>
                </a:solidFill>
              </a:rPr>
              <a:t> </a:t>
            </a:r>
            <a:r>
              <a:rPr lang="en-US" sz="3200" dirty="0" err="1" smtClean="0">
                <a:solidFill>
                  <a:schemeClr val="bg2"/>
                </a:solidFill>
              </a:rPr>
              <a:t>majini</a:t>
            </a:r>
            <a:r>
              <a:rPr lang="en-US" sz="3200" dirty="0" smtClean="0">
                <a:solidFill>
                  <a:schemeClr val="bg2"/>
                </a:solidFill>
              </a:rPr>
              <a:t>” (Math 3:13-16). </a:t>
            </a:r>
            <a:r>
              <a:rPr lang="en-US" sz="3200" dirty="0" err="1" smtClean="0">
                <a:solidFill>
                  <a:schemeClr val="bg2"/>
                </a:solidFill>
              </a:rPr>
              <a:t>Ubatizo</a:t>
            </a:r>
            <a:r>
              <a:rPr lang="en-US" sz="3200" dirty="0" smtClean="0">
                <a:solidFill>
                  <a:schemeClr val="bg2"/>
                </a:solidFill>
              </a:rPr>
              <a:t> </a:t>
            </a:r>
            <a:r>
              <a:rPr lang="en-US" sz="3200" dirty="0" err="1" smtClean="0">
                <a:solidFill>
                  <a:schemeClr val="bg2"/>
                </a:solidFill>
              </a:rPr>
              <a:t>wa</a:t>
            </a:r>
            <a:r>
              <a:rPr lang="en-US" sz="3200" dirty="0" smtClean="0">
                <a:solidFill>
                  <a:schemeClr val="bg2"/>
                </a:solidFill>
              </a:rPr>
              <a:t>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ni</a:t>
            </a:r>
            <a:r>
              <a:rPr lang="en-US" sz="3200" dirty="0" smtClean="0">
                <a:solidFill>
                  <a:schemeClr val="bg2"/>
                </a:solidFill>
              </a:rPr>
              <a:t> </a:t>
            </a:r>
            <a:r>
              <a:rPr lang="en-US" sz="3200" dirty="0" err="1" smtClean="0">
                <a:solidFill>
                  <a:schemeClr val="bg2"/>
                </a:solidFill>
              </a:rPr>
              <a:t>dhahiri</a:t>
            </a:r>
            <a:r>
              <a:rPr lang="en-US" sz="3200" dirty="0" smtClean="0">
                <a:solidFill>
                  <a:schemeClr val="bg2"/>
                </a:solidFill>
              </a:rPr>
              <a:t> </a:t>
            </a:r>
            <a:r>
              <a:rPr lang="en-US" sz="3200" dirty="0" err="1" smtClean="0">
                <a:solidFill>
                  <a:schemeClr val="bg2"/>
                </a:solidFill>
              </a:rPr>
              <a:t>ulikuwa</a:t>
            </a:r>
            <a:r>
              <a:rPr lang="en-US" sz="3200" dirty="0" smtClean="0">
                <a:solidFill>
                  <a:schemeClr val="bg2"/>
                </a:solidFill>
              </a:rPr>
              <a:t> </a:t>
            </a:r>
            <a:r>
              <a:rPr lang="en-US" sz="3200" dirty="0" err="1" smtClean="0">
                <a:solidFill>
                  <a:schemeClr val="bg2"/>
                </a:solidFill>
              </a:rPr>
              <a:t>wa</a:t>
            </a:r>
            <a:r>
              <a:rPr lang="en-US" sz="3200" dirty="0" smtClean="0">
                <a:solidFill>
                  <a:schemeClr val="bg2"/>
                </a:solidFill>
              </a:rPr>
              <a:t> </a:t>
            </a:r>
            <a:r>
              <a:rPr lang="en-US" sz="3200" dirty="0" err="1" smtClean="0">
                <a:solidFill>
                  <a:schemeClr val="bg2"/>
                </a:solidFill>
              </a:rPr>
              <a:t>kuzamishwa</a:t>
            </a:r>
            <a:r>
              <a:rPr lang="en-US" sz="3200" dirty="0" smtClean="0">
                <a:solidFill>
                  <a:schemeClr val="bg2"/>
                </a:solidFill>
              </a:rPr>
              <a:t> </a:t>
            </a:r>
            <a:r>
              <a:rPr lang="en-US" sz="3200" dirty="0" err="1" smtClean="0">
                <a:solidFill>
                  <a:schemeClr val="bg2"/>
                </a:solidFill>
              </a:rPr>
              <a:t>ndani</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maji</a:t>
            </a:r>
            <a:r>
              <a:rPr lang="en-US" sz="3200" dirty="0" smtClean="0">
                <a:solidFill>
                  <a:schemeClr val="bg2"/>
                </a:solidFill>
              </a:rPr>
              <a:t> </a:t>
            </a:r>
            <a:r>
              <a:rPr lang="en-US" sz="3200" dirty="0" err="1" smtClean="0">
                <a:solidFill>
                  <a:schemeClr val="bg2"/>
                </a:solidFill>
              </a:rPr>
              <a:t>mengi</a:t>
            </a:r>
            <a:r>
              <a:rPr lang="en-US" sz="3200" dirty="0" smtClean="0">
                <a:solidFill>
                  <a:schemeClr val="bg2"/>
                </a:solidFill>
              </a:rPr>
              <a:t>- “</a:t>
            </a:r>
            <a:r>
              <a:rPr lang="en-US" sz="3200" dirty="0" err="1" smtClean="0">
                <a:solidFill>
                  <a:schemeClr val="bg2"/>
                </a:solidFill>
              </a:rPr>
              <a:t>aliinuka</a:t>
            </a:r>
            <a:r>
              <a:rPr lang="en-US" sz="3200" dirty="0" smtClean="0">
                <a:solidFill>
                  <a:schemeClr val="bg2"/>
                </a:solidFill>
              </a:rPr>
              <a:t>… </a:t>
            </a:r>
            <a:r>
              <a:rPr lang="en-US" sz="3200" dirty="0" err="1" smtClean="0">
                <a:solidFill>
                  <a:schemeClr val="bg2"/>
                </a:solidFill>
              </a:rPr>
              <a:t>toka</a:t>
            </a:r>
            <a:r>
              <a:rPr lang="en-US" sz="3200" dirty="0" smtClean="0">
                <a:solidFill>
                  <a:schemeClr val="bg2"/>
                </a:solidFill>
              </a:rPr>
              <a:t> </a:t>
            </a:r>
            <a:r>
              <a:rPr lang="en-US" sz="3200" dirty="0" err="1" smtClean="0">
                <a:solidFill>
                  <a:schemeClr val="bg2"/>
                </a:solidFill>
              </a:rPr>
              <a:t>majini</a:t>
            </a:r>
            <a:r>
              <a:rPr lang="en-US" sz="3200" dirty="0" smtClean="0">
                <a:solidFill>
                  <a:schemeClr val="bg2"/>
                </a:solidFill>
              </a:rPr>
              <a:t>” </a:t>
            </a:r>
            <a:r>
              <a:rPr lang="en-US" sz="3200" dirty="0" err="1" smtClean="0">
                <a:solidFill>
                  <a:schemeClr val="bg2"/>
                </a:solidFill>
              </a:rPr>
              <a:t>baada</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Moja</a:t>
            </a:r>
            <a:r>
              <a:rPr lang="en-US" sz="3200" dirty="0" smtClean="0">
                <a:solidFill>
                  <a:schemeClr val="bg2"/>
                </a:solidFill>
              </a:rPr>
              <a:t> </a:t>
            </a:r>
            <a:r>
              <a:rPr lang="en-US" sz="3200" dirty="0" err="1" smtClean="0">
                <a:solidFill>
                  <a:schemeClr val="bg2"/>
                </a:solidFill>
              </a:rPr>
              <a:t>kati</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sababu</a:t>
            </a:r>
            <a:r>
              <a:rPr lang="en-US" sz="3200" dirty="0" smtClean="0">
                <a:solidFill>
                  <a:schemeClr val="bg2"/>
                </a:solidFill>
              </a:rPr>
              <a:t> </a:t>
            </a:r>
            <a:r>
              <a:rPr lang="en-US" sz="3200" dirty="0" err="1" smtClean="0">
                <a:solidFill>
                  <a:schemeClr val="bg2"/>
                </a:solidFill>
              </a:rPr>
              <a:t>za</a:t>
            </a:r>
            <a:r>
              <a:rPr lang="en-US" sz="3200" dirty="0" smtClean="0">
                <a:solidFill>
                  <a:schemeClr val="bg2"/>
                </a:solidFill>
              </a:rPr>
              <a:t>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ilikuwa</a:t>
            </a:r>
            <a:r>
              <a:rPr lang="en-US" sz="3200" dirty="0" smtClean="0">
                <a:solidFill>
                  <a:schemeClr val="bg2"/>
                </a:solidFill>
              </a:rPr>
              <a:t> </a:t>
            </a:r>
            <a:r>
              <a:rPr lang="en-US" sz="3200" dirty="0" err="1" smtClean="0">
                <a:solidFill>
                  <a:schemeClr val="bg2"/>
                </a:solidFill>
              </a:rPr>
              <a:t>ni</a:t>
            </a:r>
            <a:r>
              <a:rPr lang="en-US" sz="3200" dirty="0" smtClean="0">
                <a:solidFill>
                  <a:schemeClr val="bg2"/>
                </a:solidFill>
              </a:rPr>
              <a:t> </a:t>
            </a:r>
            <a:r>
              <a:rPr lang="en-US" sz="3200" dirty="0" err="1" smtClean="0">
                <a:solidFill>
                  <a:schemeClr val="bg2"/>
                </a:solidFill>
              </a:rPr>
              <a:t>kuweka</a:t>
            </a:r>
            <a:r>
              <a:rPr lang="en-US" sz="3200" dirty="0" smtClean="0">
                <a:solidFill>
                  <a:schemeClr val="bg2"/>
                </a:solidFill>
              </a:rPr>
              <a:t> </a:t>
            </a:r>
            <a:r>
              <a:rPr lang="en-US" sz="3200" dirty="0" err="1" smtClean="0">
                <a:solidFill>
                  <a:schemeClr val="bg2"/>
                </a:solidFill>
              </a:rPr>
              <a:t>mfano</a:t>
            </a:r>
            <a:r>
              <a:rPr lang="en-US" sz="3200" dirty="0" smtClean="0">
                <a:solidFill>
                  <a:schemeClr val="bg2"/>
                </a:solidFill>
              </a:rPr>
              <a:t>, </a:t>
            </a:r>
            <a:r>
              <a:rPr lang="en-US" sz="3200" dirty="0" err="1" smtClean="0">
                <a:solidFill>
                  <a:schemeClr val="bg2"/>
                </a:solidFill>
              </a:rPr>
              <a:t>hivyo</a:t>
            </a:r>
            <a:r>
              <a:rPr lang="en-US" sz="3200" dirty="0" smtClean="0">
                <a:solidFill>
                  <a:schemeClr val="bg2"/>
                </a:solidFill>
              </a:rPr>
              <a:t> </a:t>
            </a:r>
            <a:r>
              <a:rPr lang="en-US" sz="3200" dirty="0" err="1" smtClean="0">
                <a:solidFill>
                  <a:schemeClr val="bg2"/>
                </a:solidFill>
              </a:rPr>
              <a:t>kwamba</a:t>
            </a:r>
            <a:r>
              <a:rPr lang="en-US" sz="3200" dirty="0" smtClean="0">
                <a:solidFill>
                  <a:schemeClr val="bg2"/>
                </a:solidFill>
              </a:rPr>
              <a:t> </a:t>
            </a:r>
            <a:r>
              <a:rPr lang="en-US" sz="3200" dirty="0" err="1" smtClean="0">
                <a:solidFill>
                  <a:schemeClr val="bg2"/>
                </a:solidFill>
              </a:rPr>
              <a:t>hakuna</a:t>
            </a:r>
            <a:r>
              <a:rPr lang="en-US" sz="3200" dirty="0" smtClean="0">
                <a:solidFill>
                  <a:schemeClr val="bg2"/>
                </a:solidFill>
              </a:rPr>
              <a:t> </a:t>
            </a:r>
            <a:r>
              <a:rPr lang="en-US" sz="3200" dirty="0" err="1" smtClean="0">
                <a:solidFill>
                  <a:schemeClr val="bg2"/>
                </a:solidFill>
              </a:rPr>
              <a:t>mtu</a:t>
            </a:r>
            <a:r>
              <a:rPr lang="en-US" sz="3200" dirty="0" smtClean="0">
                <a:solidFill>
                  <a:schemeClr val="bg2"/>
                </a:solidFill>
              </a:rPr>
              <a:t> </a:t>
            </a:r>
            <a:r>
              <a:rPr lang="en-US" sz="3200" dirty="0" err="1" smtClean="0">
                <a:solidFill>
                  <a:schemeClr val="bg2"/>
                </a:solidFill>
              </a:rPr>
              <a:t>ataweza</a:t>
            </a:r>
            <a:r>
              <a:rPr lang="en-US" sz="3200" dirty="0" smtClean="0">
                <a:solidFill>
                  <a:schemeClr val="bg2"/>
                </a:solidFill>
              </a:rPr>
              <a:t> </a:t>
            </a:r>
            <a:r>
              <a:rPr lang="en-US" sz="3200" dirty="0" err="1" smtClean="0">
                <a:solidFill>
                  <a:schemeClr val="bg2"/>
                </a:solidFill>
              </a:rPr>
              <a:t>kudai</a:t>
            </a:r>
            <a:r>
              <a:rPr lang="en-US" sz="3200" dirty="0" smtClean="0">
                <a:solidFill>
                  <a:schemeClr val="bg2"/>
                </a:solidFill>
              </a:rPr>
              <a:t> </a:t>
            </a:r>
            <a:r>
              <a:rPr lang="en-US" sz="3200" dirty="0" err="1" smtClean="0">
                <a:solidFill>
                  <a:schemeClr val="bg2"/>
                </a:solidFill>
              </a:rPr>
              <a:t>bila</a:t>
            </a:r>
            <a:r>
              <a:rPr lang="en-US" sz="3200" dirty="0" smtClean="0">
                <a:solidFill>
                  <a:schemeClr val="bg2"/>
                </a:solidFill>
              </a:rPr>
              <a:t> </a:t>
            </a:r>
            <a:r>
              <a:rPr lang="en-US" sz="3200" dirty="0" err="1" smtClean="0">
                <a:solidFill>
                  <a:schemeClr val="bg2"/>
                </a:solidFill>
              </a:rPr>
              <a:t>mzaha</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kwamba</a:t>
            </a:r>
            <a:r>
              <a:rPr lang="en-US" sz="3200" dirty="0" smtClean="0">
                <a:solidFill>
                  <a:schemeClr val="bg2"/>
                </a:solidFill>
              </a:rPr>
              <a:t> </a:t>
            </a:r>
            <a:r>
              <a:rPr lang="en-US" sz="3200" dirty="0" err="1" smtClean="0">
                <a:solidFill>
                  <a:schemeClr val="bg2"/>
                </a:solidFill>
              </a:rPr>
              <a:t>anamfuata</a:t>
            </a:r>
            <a:r>
              <a:rPr lang="en-US" sz="3200" dirty="0" smtClean="0">
                <a:solidFill>
                  <a:schemeClr val="bg2"/>
                </a:solidFill>
              </a:rPr>
              <a:t>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pasipo</a:t>
            </a:r>
            <a:r>
              <a:rPr lang="en-US" sz="3200" dirty="0" smtClean="0">
                <a:solidFill>
                  <a:schemeClr val="bg2"/>
                </a:solidFill>
              </a:rPr>
              <a:t> </a:t>
            </a:r>
            <a:r>
              <a:rPr lang="en-US" sz="3200" dirty="0" err="1" smtClean="0">
                <a:solidFill>
                  <a:schemeClr val="bg2"/>
                </a:solidFill>
              </a:rPr>
              <a:t>kuiga</a:t>
            </a:r>
            <a:r>
              <a:rPr lang="en-US" sz="3200" dirty="0" smtClean="0">
                <a:solidFill>
                  <a:schemeClr val="bg2"/>
                </a:solidFill>
              </a:rPr>
              <a:t> </a:t>
            </a:r>
            <a:r>
              <a:rPr lang="en-US" sz="3200" dirty="0" err="1" smtClean="0">
                <a:solidFill>
                  <a:schemeClr val="bg2"/>
                </a:solidFill>
              </a:rPr>
              <a:t>mfano</a:t>
            </a:r>
            <a:r>
              <a:rPr lang="en-US" sz="3200" dirty="0" smtClean="0">
                <a:solidFill>
                  <a:schemeClr val="bg2"/>
                </a:solidFill>
              </a:rPr>
              <a:t> wake </a:t>
            </a:r>
            <a:r>
              <a:rPr lang="en-US" sz="3200" dirty="0" err="1" smtClean="0">
                <a:solidFill>
                  <a:schemeClr val="bg2"/>
                </a:solidFill>
              </a:rPr>
              <a:t>wa</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katika</a:t>
            </a:r>
            <a:r>
              <a:rPr lang="en-US" sz="3200" dirty="0" smtClean="0">
                <a:solidFill>
                  <a:schemeClr val="bg2"/>
                </a:solidFill>
              </a:rPr>
              <a:t> </a:t>
            </a:r>
            <a:r>
              <a:rPr lang="en-US" sz="3200" dirty="0" err="1" smtClean="0">
                <a:solidFill>
                  <a:schemeClr val="bg2"/>
                </a:solidFill>
              </a:rPr>
              <a:t>maji</a:t>
            </a:r>
            <a:r>
              <a:rPr lang="en-US" sz="3200" dirty="0" smtClean="0">
                <a:solidFill>
                  <a:schemeClr val="bg2"/>
                </a:solidFill>
              </a:rPr>
              <a:t> </a:t>
            </a:r>
            <a:r>
              <a:rPr lang="en-US" sz="3200" dirty="0" err="1" smtClean="0">
                <a:solidFill>
                  <a:schemeClr val="bg2"/>
                </a:solidFill>
              </a:rPr>
              <a:t>mengi</a:t>
            </a:r>
            <a:r>
              <a:rPr lang="en-US" sz="3200" dirty="0" smtClean="0">
                <a:solidFill>
                  <a:schemeClr val="bg2"/>
                </a:solidFill>
              </a:rPr>
              <a:t>.</a:t>
            </a:r>
            <a:endParaRPr lang="en-GB" sz="3200" dirty="0" smtClean="0">
              <a:solidFill>
                <a:schemeClr val="bg2"/>
              </a:solidFill>
            </a:endParaRP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eaLnBrk="1" fontAlgn="auto" hangingPunct="1">
              <a:spcAft>
                <a:spcPts val="0"/>
              </a:spcAft>
              <a:defRPr/>
            </a:pPr>
            <a:r>
              <a:rPr lang="en-GB" sz="3600" dirty="0" smtClean="0">
                <a:solidFill>
                  <a:schemeClr val="bg1"/>
                </a:solidFill>
                <a:effectLst/>
              </a:rPr>
              <a:t>Baptism – Beginning of a New </a:t>
            </a:r>
            <a:r>
              <a:rPr lang="en-GB" sz="3600" dirty="0" smtClean="0">
                <a:solidFill>
                  <a:schemeClr val="bg1"/>
                </a:solidFill>
                <a:effectLst/>
              </a:rPr>
              <a:t>Life / </a:t>
            </a:r>
            <a:r>
              <a:rPr lang="en-US" sz="3600" dirty="0" err="1" smtClean="0">
                <a:solidFill>
                  <a:schemeClr val="bg2"/>
                </a:solidFill>
              </a:rPr>
              <a:t>A</a:t>
            </a:r>
            <a:r>
              <a:rPr lang="en-US" sz="3600" dirty="0" err="1" smtClean="0">
                <a:solidFill>
                  <a:schemeClr val="bg2"/>
                </a:solidFill>
              </a:rPr>
              <a:t>metuhuisha</a:t>
            </a:r>
            <a:r>
              <a:rPr lang="en-US" sz="3600" dirty="0" smtClean="0">
                <a:solidFill>
                  <a:schemeClr val="bg2"/>
                </a:solidFill>
              </a:rPr>
              <a:t> </a:t>
            </a:r>
            <a:r>
              <a:rPr lang="en-US" sz="3600" dirty="0" err="1" smtClean="0">
                <a:solidFill>
                  <a:schemeClr val="bg2"/>
                </a:solidFill>
              </a:rPr>
              <a:t>pamoja</a:t>
            </a:r>
            <a:r>
              <a:rPr lang="en-US" sz="3600" dirty="0" smtClean="0">
                <a:solidFill>
                  <a:schemeClr val="bg2"/>
                </a:solidFill>
              </a:rPr>
              <a:t> na </a:t>
            </a:r>
            <a:r>
              <a:rPr lang="en-US" sz="3600" dirty="0" err="1" smtClean="0">
                <a:solidFill>
                  <a:schemeClr val="bg2"/>
                </a:solidFill>
              </a:rPr>
              <a:t>Kristo</a:t>
            </a:r>
            <a:endParaRPr lang="en-GB" sz="3600" dirty="0" smtClean="0">
              <a:solidFill>
                <a:schemeClr val="bg1"/>
              </a:solidFill>
              <a:effectLst/>
            </a:endParaRPr>
          </a:p>
        </p:txBody>
      </p:sp>
      <p:sp>
        <p:nvSpPr>
          <p:cNvPr id="3" name="Content Placeholder 2"/>
          <p:cNvSpPr>
            <a:spLocks noGrp="1"/>
          </p:cNvSpPr>
          <p:nvPr>
            <p:ph idx="1"/>
          </p:nvPr>
        </p:nvSpPr>
        <p:spPr/>
        <p:txBody>
          <a:bodyPr rtlCol="0">
            <a:normAutofit lnSpcReduction="10000"/>
          </a:bodyPr>
          <a:lstStyle/>
          <a:p>
            <a:pPr marL="548640" indent="-411480" eaLnBrk="1" fontAlgn="auto" hangingPunct="1">
              <a:spcAft>
                <a:spcPts val="0"/>
              </a:spcAft>
              <a:buClr>
                <a:srgbClr val="C00000"/>
              </a:buClr>
              <a:buFont typeface="Wingdings" pitchFamily="2" charset="2"/>
              <a:buChar char="v"/>
              <a:defRPr/>
            </a:pPr>
            <a:r>
              <a:rPr lang="en-GB" sz="3000" b="1" i="1" dirty="0">
                <a:solidFill>
                  <a:schemeClr val="bg2">
                    <a:lumMod val="75000"/>
                  </a:schemeClr>
                </a:solidFill>
              </a:rPr>
              <a:t>“Our old self (way of life) was crucified” </a:t>
            </a:r>
            <a:r>
              <a:rPr lang="en-GB" dirty="0" smtClean="0">
                <a:solidFill>
                  <a:schemeClr val="bg2">
                    <a:lumMod val="75000"/>
                  </a:schemeClr>
                </a:solidFill>
              </a:rPr>
              <a:t>along with Christ on the cross (Rom. 6:6 NIV); God </a:t>
            </a:r>
            <a:r>
              <a:rPr lang="en-GB" sz="3000" b="1" i="1" dirty="0">
                <a:solidFill>
                  <a:schemeClr val="bg2">
                    <a:lumMod val="75000"/>
                  </a:schemeClr>
                </a:solidFill>
              </a:rPr>
              <a:t>“made us alive with Christ” </a:t>
            </a:r>
            <a:r>
              <a:rPr lang="en-GB" dirty="0" smtClean="0">
                <a:solidFill>
                  <a:schemeClr val="bg2">
                    <a:lumMod val="75000"/>
                  </a:schemeClr>
                </a:solidFill>
              </a:rPr>
              <a:t>at </a:t>
            </a:r>
            <a:r>
              <a:rPr lang="en-GB" dirty="0" smtClean="0">
                <a:solidFill>
                  <a:schemeClr val="bg2"/>
                </a:solidFill>
              </a:rPr>
              <a:t>baptism </a:t>
            </a:r>
            <a:br>
              <a:rPr lang="en-GB" dirty="0" smtClean="0">
                <a:solidFill>
                  <a:schemeClr val="bg2"/>
                </a:solidFill>
              </a:rPr>
            </a:br>
            <a:r>
              <a:rPr lang="en-GB" dirty="0" smtClean="0">
                <a:solidFill>
                  <a:schemeClr val="bg2"/>
                </a:solidFill>
              </a:rPr>
              <a:t>(Eph. 2:5 NIV</a:t>
            </a:r>
            <a:r>
              <a:rPr lang="en-GB" sz="3600" dirty="0" smtClean="0">
                <a:solidFill>
                  <a:schemeClr val="bg2"/>
                </a:solidFill>
              </a:rPr>
              <a:t>). </a:t>
            </a:r>
            <a:r>
              <a:rPr lang="en-US" sz="3600" dirty="0" err="1" smtClean="0">
                <a:solidFill>
                  <a:schemeClr val="bg2"/>
                </a:solidFill>
              </a:rPr>
              <a:t>Kwenye</a:t>
            </a:r>
            <a:r>
              <a:rPr lang="en-US" sz="3600" dirty="0" smtClean="0">
                <a:solidFill>
                  <a:schemeClr val="bg2"/>
                </a:solidFill>
              </a:rPr>
              <a:t> </a:t>
            </a:r>
            <a:r>
              <a:rPr lang="en-US" sz="3600" dirty="0" err="1" smtClean="0">
                <a:solidFill>
                  <a:schemeClr val="bg2"/>
                </a:solidFill>
              </a:rPr>
              <a:t>ubatizo</a:t>
            </a:r>
            <a:r>
              <a:rPr lang="en-US" sz="3600" dirty="0" smtClean="0">
                <a:solidFill>
                  <a:schemeClr val="bg2"/>
                </a:solidFill>
              </a:rPr>
              <a:t>, “</a:t>
            </a:r>
            <a:r>
              <a:rPr lang="en-US" sz="3600" dirty="0" err="1" smtClean="0">
                <a:solidFill>
                  <a:schemeClr val="bg2"/>
                </a:solidFill>
              </a:rPr>
              <a:t>utu</a:t>
            </a:r>
            <a:r>
              <a:rPr lang="en-US" sz="3600" dirty="0" smtClean="0">
                <a:solidFill>
                  <a:schemeClr val="bg2"/>
                </a:solidFill>
              </a:rPr>
              <a:t> </a:t>
            </a:r>
            <a:r>
              <a:rPr lang="en-US" sz="3600" dirty="0" err="1" smtClean="0">
                <a:solidFill>
                  <a:schemeClr val="bg2"/>
                </a:solidFill>
              </a:rPr>
              <a:t>wetu</a:t>
            </a:r>
            <a:r>
              <a:rPr lang="en-US" sz="3600" dirty="0" smtClean="0">
                <a:solidFill>
                  <a:schemeClr val="bg2"/>
                </a:solidFill>
              </a:rPr>
              <a:t> </a:t>
            </a:r>
            <a:r>
              <a:rPr lang="en-US" sz="3600" dirty="0" err="1" smtClean="0">
                <a:solidFill>
                  <a:schemeClr val="bg2"/>
                </a:solidFill>
              </a:rPr>
              <a:t>wa</a:t>
            </a:r>
            <a:r>
              <a:rPr lang="en-US" sz="3600" dirty="0" smtClean="0">
                <a:solidFill>
                  <a:schemeClr val="bg2"/>
                </a:solidFill>
              </a:rPr>
              <a:t> kale (</a:t>
            </a:r>
            <a:r>
              <a:rPr lang="en-US" sz="3600" dirty="0" err="1" smtClean="0">
                <a:solidFill>
                  <a:schemeClr val="bg2"/>
                </a:solidFill>
              </a:rPr>
              <a:t>mtindo</a:t>
            </a:r>
            <a:r>
              <a:rPr lang="en-US" sz="3600" dirty="0" smtClean="0">
                <a:solidFill>
                  <a:schemeClr val="bg2"/>
                </a:solidFill>
              </a:rPr>
              <a:t> </a:t>
            </a:r>
            <a:r>
              <a:rPr lang="en-US" sz="3600" dirty="0" err="1" smtClean="0">
                <a:solidFill>
                  <a:schemeClr val="bg2"/>
                </a:solidFill>
              </a:rPr>
              <a:t>wa</a:t>
            </a:r>
            <a:r>
              <a:rPr lang="en-US" sz="3600" dirty="0" smtClean="0">
                <a:solidFill>
                  <a:schemeClr val="bg2"/>
                </a:solidFill>
              </a:rPr>
              <a:t> </a:t>
            </a:r>
            <a:r>
              <a:rPr lang="en-US" sz="3600" dirty="0" err="1" smtClean="0">
                <a:solidFill>
                  <a:schemeClr val="bg2"/>
                </a:solidFill>
              </a:rPr>
              <a:t>maisha</a:t>
            </a:r>
            <a:r>
              <a:rPr lang="en-US" sz="3600" dirty="0" smtClean="0">
                <a:solidFill>
                  <a:schemeClr val="bg2"/>
                </a:solidFill>
              </a:rPr>
              <a:t>) </a:t>
            </a:r>
            <a:r>
              <a:rPr lang="en-US" sz="3600" dirty="0" err="1" smtClean="0">
                <a:solidFill>
                  <a:schemeClr val="bg2"/>
                </a:solidFill>
              </a:rPr>
              <a:t>umesulubiwa</a:t>
            </a:r>
            <a:r>
              <a:rPr lang="en-US" sz="3600" dirty="0" smtClean="0">
                <a:solidFill>
                  <a:schemeClr val="bg2"/>
                </a:solidFill>
              </a:rPr>
              <a:t>” </a:t>
            </a:r>
            <a:r>
              <a:rPr lang="en-US" sz="3600" dirty="0" err="1" smtClean="0">
                <a:solidFill>
                  <a:schemeClr val="bg2"/>
                </a:solidFill>
              </a:rPr>
              <a:t>pamoja</a:t>
            </a:r>
            <a:r>
              <a:rPr lang="en-US" sz="3600" dirty="0" smtClean="0">
                <a:solidFill>
                  <a:schemeClr val="bg2"/>
                </a:solidFill>
              </a:rPr>
              <a:t> na </a:t>
            </a:r>
            <a:r>
              <a:rPr lang="en-US" sz="3600" dirty="0" err="1" smtClean="0">
                <a:solidFill>
                  <a:schemeClr val="bg2"/>
                </a:solidFill>
              </a:rPr>
              <a:t>Kriso</a:t>
            </a:r>
            <a:r>
              <a:rPr lang="en-US" sz="3600" dirty="0" smtClean="0">
                <a:solidFill>
                  <a:schemeClr val="bg2"/>
                </a:solidFill>
              </a:rPr>
              <a:t> </a:t>
            </a:r>
            <a:r>
              <a:rPr lang="en-US" sz="3600" dirty="0" err="1" smtClean="0">
                <a:solidFill>
                  <a:schemeClr val="bg2"/>
                </a:solidFill>
              </a:rPr>
              <a:t>msalabani</a:t>
            </a:r>
            <a:r>
              <a:rPr lang="en-US" sz="3600" dirty="0" smtClean="0">
                <a:solidFill>
                  <a:schemeClr val="bg2"/>
                </a:solidFill>
              </a:rPr>
              <a:t> (Rum 6:6); </a:t>
            </a:r>
            <a:r>
              <a:rPr lang="en-US" sz="3600" dirty="0" err="1" smtClean="0">
                <a:solidFill>
                  <a:schemeClr val="bg2"/>
                </a:solidFill>
              </a:rPr>
              <a:t>Mungu</a:t>
            </a:r>
            <a:r>
              <a:rPr lang="en-US" sz="3600" dirty="0" smtClean="0">
                <a:solidFill>
                  <a:schemeClr val="bg2"/>
                </a:solidFill>
              </a:rPr>
              <a:t> “</a:t>
            </a:r>
            <a:r>
              <a:rPr lang="en-US" sz="3600" dirty="0" err="1" smtClean="0">
                <a:solidFill>
                  <a:schemeClr val="bg2"/>
                </a:solidFill>
              </a:rPr>
              <a:t>ametuhuisha</a:t>
            </a:r>
            <a:r>
              <a:rPr lang="en-US" sz="3600" dirty="0" smtClean="0">
                <a:solidFill>
                  <a:schemeClr val="bg2"/>
                </a:solidFill>
              </a:rPr>
              <a:t> </a:t>
            </a:r>
            <a:r>
              <a:rPr lang="en-US" sz="3600" dirty="0" err="1" smtClean="0">
                <a:solidFill>
                  <a:schemeClr val="bg2"/>
                </a:solidFill>
              </a:rPr>
              <a:t>pamoja</a:t>
            </a:r>
            <a:r>
              <a:rPr lang="en-US" sz="3600" dirty="0" smtClean="0">
                <a:solidFill>
                  <a:schemeClr val="bg2"/>
                </a:solidFill>
              </a:rPr>
              <a:t> na </a:t>
            </a:r>
            <a:r>
              <a:rPr lang="en-US" sz="3600" dirty="0" err="1" smtClean="0">
                <a:solidFill>
                  <a:schemeClr val="bg2"/>
                </a:solidFill>
              </a:rPr>
              <a:t>Kristo</a:t>
            </a:r>
            <a:r>
              <a:rPr lang="en-US" sz="3600" dirty="0" smtClean="0">
                <a:solidFill>
                  <a:schemeClr val="bg2"/>
                </a:solidFill>
              </a:rPr>
              <a:t>” </a:t>
            </a:r>
            <a:r>
              <a:rPr lang="en-US" sz="3600" dirty="0" err="1" smtClean="0">
                <a:solidFill>
                  <a:schemeClr val="bg2"/>
                </a:solidFill>
              </a:rPr>
              <a:t>wakati</a:t>
            </a:r>
            <a:r>
              <a:rPr lang="en-US" sz="3600" dirty="0" smtClean="0">
                <a:solidFill>
                  <a:schemeClr val="bg2"/>
                </a:solidFill>
              </a:rPr>
              <a:t> </a:t>
            </a:r>
            <a:r>
              <a:rPr lang="en-US" sz="3600" dirty="0" err="1" smtClean="0">
                <a:solidFill>
                  <a:schemeClr val="bg2"/>
                </a:solidFill>
              </a:rPr>
              <a:t>wa</a:t>
            </a:r>
            <a:r>
              <a:rPr lang="en-US" sz="3600" dirty="0" smtClean="0">
                <a:solidFill>
                  <a:schemeClr val="bg2"/>
                </a:solidFill>
              </a:rPr>
              <a:t> </a:t>
            </a:r>
            <a:r>
              <a:rPr lang="en-US" sz="3600" dirty="0" err="1" smtClean="0">
                <a:solidFill>
                  <a:schemeClr val="bg2"/>
                </a:solidFill>
              </a:rPr>
              <a:t>kubatizwa</a:t>
            </a:r>
            <a:r>
              <a:rPr lang="en-US" sz="3600" dirty="0" smtClean="0">
                <a:solidFill>
                  <a:schemeClr val="bg2"/>
                </a:solidFill>
              </a:rPr>
              <a:t> (</a:t>
            </a:r>
            <a:r>
              <a:rPr lang="en-US" sz="3600" dirty="0" err="1" smtClean="0">
                <a:solidFill>
                  <a:schemeClr val="bg2"/>
                </a:solidFill>
              </a:rPr>
              <a:t>Efe</a:t>
            </a:r>
            <a:r>
              <a:rPr lang="en-US" sz="3600" dirty="0" smtClean="0">
                <a:solidFill>
                  <a:schemeClr val="bg2"/>
                </a:solidFill>
              </a:rPr>
              <a:t>. 2:5). </a:t>
            </a:r>
            <a:endParaRPr lang="en-GB" sz="3600" dirty="0" smtClean="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tabLst>
                <a:tab pos="352425" algn="l"/>
              </a:tabLst>
              <a:defRPr/>
            </a:pPr>
            <a:r>
              <a:rPr lang="en-US" dirty="0" err="1" smtClean="0">
                <a:solidFill>
                  <a:schemeClr val="bg1"/>
                </a:solidFill>
                <a:effectLst/>
                <a:latin typeface="+mn-lt"/>
              </a:rPr>
              <a:t>Maana</a:t>
            </a:r>
            <a:r>
              <a:rPr lang="en-US" dirty="0" smtClean="0">
                <a:solidFill>
                  <a:schemeClr val="bg1"/>
                </a:solidFill>
                <a:effectLst/>
                <a:latin typeface="+mn-lt"/>
              </a:rPr>
              <a:t> </a:t>
            </a:r>
            <a:r>
              <a:rPr lang="en-US" dirty="0" err="1" smtClean="0">
                <a:solidFill>
                  <a:schemeClr val="bg1"/>
                </a:solidFill>
                <a:effectLst/>
                <a:latin typeface="+mn-lt"/>
              </a:rPr>
              <a:t>Muhimu</a:t>
            </a:r>
            <a:r>
              <a:rPr lang="en-US" dirty="0" smtClean="0">
                <a:solidFill>
                  <a:schemeClr val="bg1"/>
                </a:solidFill>
                <a:effectLst/>
                <a:latin typeface="+mn-lt"/>
              </a:rPr>
              <a:t> Sana Ya </a:t>
            </a:r>
            <a:r>
              <a:rPr lang="en-US" dirty="0" err="1" smtClean="0">
                <a:solidFill>
                  <a:schemeClr val="bg1"/>
                </a:solidFill>
                <a:effectLst/>
                <a:latin typeface="+mn-lt"/>
              </a:rPr>
              <a:t>Ubatizo</a:t>
            </a:r>
            <a:endParaRPr lang="en-GB" dirty="0">
              <a:solidFill>
                <a:schemeClr val="bg1"/>
              </a:solidFill>
              <a:effectLst/>
              <a:latin typeface="+mn-lt"/>
            </a:endParaRPr>
          </a:p>
        </p:txBody>
      </p:sp>
      <p:sp>
        <p:nvSpPr>
          <p:cNvPr id="3" name="Content Placeholder 2"/>
          <p:cNvSpPr>
            <a:spLocks noGrp="1"/>
          </p:cNvSpPr>
          <p:nvPr>
            <p:ph idx="1"/>
          </p:nvPr>
        </p:nvSpPr>
        <p:spPr/>
        <p:txBody>
          <a:bodyPr rtlCol="0">
            <a:normAutofit/>
          </a:bodyPr>
          <a:lstStyle/>
          <a:p>
            <a:pPr marL="548640" indent="-411480" eaLnBrk="1" fontAlgn="auto" hangingPunct="1">
              <a:spcAft>
                <a:spcPts val="0"/>
              </a:spcAft>
              <a:buClr>
                <a:srgbClr val="C00000"/>
              </a:buClr>
              <a:buFont typeface="Wingdings" pitchFamily="2" charset="2"/>
              <a:buChar char="v"/>
              <a:defRPr/>
            </a:pPr>
            <a:r>
              <a:rPr lang="en-GB" sz="4000" dirty="0" smtClean="0">
                <a:solidFill>
                  <a:schemeClr val="accent1">
                    <a:lumMod val="75000"/>
                  </a:schemeClr>
                </a:solidFill>
              </a:rPr>
              <a:t>Heb. 6:2 speaks of baptism as one of the most basic </a:t>
            </a:r>
            <a:r>
              <a:rPr lang="en-GB" sz="4000" dirty="0" smtClean="0">
                <a:solidFill>
                  <a:schemeClr val="accent1">
                    <a:lumMod val="75000"/>
                  </a:schemeClr>
                </a:solidFill>
              </a:rPr>
              <a:t>doctrines</a:t>
            </a:r>
            <a:endParaRPr lang="en-GB" sz="40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US" sz="4000" dirty="0" err="1" smtClean="0">
                <a:solidFill>
                  <a:schemeClr val="bg2"/>
                </a:solidFill>
              </a:rPr>
              <a:t>Ebra</a:t>
            </a:r>
            <a:r>
              <a:rPr lang="en-US" sz="4000" dirty="0" smtClean="0">
                <a:solidFill>
                  <a:schemeClr val="bg2"/>
                </a:solidFill>
              </a:rPr>
              <a:t> </a:t>
            </a:r>
            <a:r>
              <a:rPr lang="en-US" sz="4000" dirty="0" smtClean="0">
                <a:solidFill>
                  <a:schemeClr val="bg2"/>
                </a:solidFill>
              </a:rPr>
              <a:t>6:2 </a:t>
            </a:r>
            <a:r>
              <a:rPr lang="en-US" sz="4000" dirty="0" err="1" smtClean="0">
                <a:solidFill>
                  <a:schemeClr val="bg2"/>
                </a:solidFill>
              </a:rPr>
              <a:t>unazungumzia</a:t>
            </a:r>
            <a:r>
              <a:rPr lang="en-US" sz="4000" dirty="0" smtClean="0">
                <a:solidFill>
                  <a:schemeClr val="bg2"/>
                </a:solidFill>
              </a:rPr>
              <a:t> </a:t>
            </a:r>
            <a:r>
              <a:rPr lang="en-US" sz="4000" dirty="0" err="1" smtClean="0">
                <a:solidFill>
                  <a:schemeClr val="bg2"/>
                </a:solidFill>
              </a:rPr>
              <a:t>ubatizo</a:t>
            </a:r>
            <a:r>
              <a:rPr lang="en-US" sz="4000" dirty="0" smtClean="0">
                <a:solidFill>
                  <a:schemeClr val="bg2"/>
                </a:solidFill>
              </a:rPr>
              <a:t> </a:t>
            </a:r>
            <a:r>
              <a:rPr lang="en-US" sz="4000" dirty="0" err="1" smtClean="0">
                <a:solidFill>
                  <a:schemeClr val="bg2"/>
                </a:solidFill>
              </a:rPr>
              <a:t>kuwa</a:t>
            </a:r>
            <a:r>
              <a:rPr lang="en-US" sz="4000" dirty="0" smtClean="0">
                <a:solidFill>
                  <a:schemeClr val="bg2"/>
                </a:solidFill>
              </a:rPr>
              <a:t> </a:t>
            </a:r>
            <a:r>
              <a:rPr lang="en-US" sz="4000" dirty="0" err="1" smtClean="0">
                <a:solidFill>
                  <a:schemeClr val="bg2"/>
                </a:solidFill>
              </a:rPr>
              <a:t>ni</a:t>
            </a:r>
            <a:r>
              <a:rPr lang="en-US" sz="4000" dirty="0" smtClean="0">
                <a:solidFill>
                  <a:schemeClr val="bg2"/>
                </a:solidFill>
              </a:rPr>
              <a:t> </a:t>
            </a:r>
            <a:r>
              <a:rPr lang="en-US" sz="4000" dirty="0" err="1" smtClean="0">
                <a:solidFill>
                  <a:schemeClr val="bg2"/>
                </a:solidFill>
              </a:rPr>
              <a:t>moja</a:t>
            </a:r>
            <a:r>
              <a:rPr lang="en-US" sz="4000" dirty="0" smtClean="0">
                <a:solidFill>
                  <a:schemeClr val="bg2"/>
                </a:solidFill>
              </a:rPr>
              <a:t> </a:t>
            </a:r>
            <a:r>
              <a:rPr lang="en-US" sz="4000" dirty="0" err="1" smtClean="0">
                <a:solidFill>
                  <a:schemeClr val="bg2"/>
                </a:solidFill>
              </a:rPr>
              <a:t>ya</a:t>
            </a:r>
            <a:r>
              <a:rPr lang="en-US" sz="4000" dirty="0" smtClean="0">
                <a:solidFill>
                  <a:schemeClr val="bg2"/>
                </a:solidFill>
              </a:rPr>
              <a:t> </a:t>
            </a:r>
            <a:r>
              <a:rPr lang="en-US" sz="4000" dirty="0" err="1" smtClean="0">
                <a:solidFill>
                  <a:schemeClr val="bg2"/>
                </a:solidFill>
              </a:rPr>
              <a:t>mafunzo</a:t>
            </a:r>
            <a:r>
              <a:rPr lang="en-US" sz="4000" dirty="0" smtClean="0">
                <a:solidFill>
                  <a:schemeClr val="bg2"/>
                </a:solidFill>
              </a:rPr>
              <a:t> </a:t>
            </a:r>
            <a:r>
              <a:rPr lang="en-US" sz="4000" dirty="0" err="1" smtClean="0">
                <a:solidFill>
                  <a:schemeClr val="bg2"/>
                </a:solidFill>
              </a:rPr>
              <a:t>ya</a:t>
            </a:r>
            <a:r>
              <a:rPr lang="en-US" sz="4000" dirty="0" smtClean="0">
                <a:solidFill>
                  <a:schemeClr val="bg2"/>
                </a:solidFill>
              </a:rPr>
              <a:t> </a:t>
            </a:r>
            <a:r>
              <a:rPr lang="en-US" sz="4000" dirty="0" err="1" smtClean="0">
                <a:solidFill>
                  <a:schemeClr val="bg2"/>
                </a:solidFill>
              </a:rPr>
              <a:t>msingi</a:t>
            </a:r>
            <a:r>
              <a:rPr lang="en-US" sz="4000" dirty="0" smtClean="0">
                <a:solidFill>
                  <a:schemeClr val="bg2"/>
                </a:solidFill>
              </a:rPr>
              <a:t> </a:t>
            </a:r>
            <a:r>
              <a:rPr lang="en-US" sz="4000" dirty="0" err="1" smtClean="0">
                <a:solidFill>
                  <a:schemeClr val="bg2"/>
                </a:solidFill>
              </a:rPr>
              <a:t>sana</a:t>
            </a:r>
            <a:r>
              <a:rPr lang="en-US" sz="4000" dirty="0" smtClean="0">
                <a:solidFill>
                  <a:schemeClr val="bg2"/>
                </a:solidFill>
              </a:rPr>
              <a:t>. </a:t>
            </a:r>
            <a:endParaRPr lang="en-GB" sz="40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endParaRPr lang="en-GB" dirty="0" smtClean="0">
              <a:solidFill>
                <a:schemeClr val="accent1">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6672"/>
            <a:ext cx="8229600" cy="5832053"/>
          </a:xfrm>
        </p:spPr>
        <p:txBody>
          <a:bodyPr/>
          <a:lstStyle/>
          <a:p>
            <a:r>
              <a:rPr lang="en-GB" sz="1200" dirty="0" smtClean="0">
                <a:solidFill>
                  <a:schemeClr val="bg2"/>
                </a:solidFill>
              </a:rPr>
              <a:t>We still have human nature after baptism, and therefore the fleshly way of life will keep raising its head. The </a:t>
            </a:r>
            <a:r>
              <a:rPr lang="en-GB" sz="1200" b="1" i="1" dirty="0" smtClean="0">
                <a:solidFill>
                  <a:schemeClr val="bg2"/>
                </a:solidFill>
              </a:rPr>
              <a:t>‘crucifixion’ </a:t>
            </a:r>
            <a:r>
              <a:rPr lang="en-GB" sz="1200" dirty="0" smtClean="0">
                <a:solidFill>
                  <a:schemeClr val="bg2"/>
                </a:solidFill>
              </a:rPr>
              <a:t>of our flesh (human nature) is therefore an on-going process which only </a:t>
            </a:r>
            <a:r>
              <a:rPr lang="en-GB" sz="1200" i="1" dirty="0" smtClean="0">
                <a:solidFill>
                  <a:schemeClr val="bg2"/>
                </a:solidFill>
              </a:rPr>
              <a:t>begins</a:t>
            </a:r>
            <a:r>
              <a:rPr lang="en-GB" sz="1200" dirty="0" smtClean="0">
                <a:solidFill>
                  <a:schemeClr val="bg2"/>
                </a:solidFill>
              </a:rPr>
              <a:t> at baptism, hence Jesus told the believer to take up his cross each day and follow him, as it were, in the procession towards Calvary (Lk. 9:23; 14:27). </a:t>
            </a:r>
            <a:r>
              <a:rPr lang="en-US" sz="3600" dirty="0" err="1" smtClean="0">
                <a:solidFill>
                  <a:schemeClr val="bg2"/>
                </a:solidFill>
              </a:rPr>
              <a:t>Basi</a:t>
            </a:r>
            <a:r>
              <a:rPr lang="en-US" sz="3600" dirty="0" smtClean="0">
                <a:solidFill>
                  <a:schemeClr val="bg2"/>
                </a:solidFill>
              </a:rPr>
              <a:t> ‘</a:t>
            </a:r>
            <a:r>
              <a:rPr lang="en-US" sz="3600" dirty="0" err="1" smtClean="0">
                <a:solidFill>
                  <a:schemeClr val="bg2"/>
                </a:solidFill>
              </a:rPr>
              <a:t>kusulubisha</a:t>
            </a:r>
            <a:r>
              <a:rPr lang="en-US" sz="3600" dirty="0" smtClean="0">
                <a:solidFill>
                  <a:schemeClr val="bg2"/>
                </a:solidFill>
              </a:rPr>
              <a:t>’ </a:t>
            </a:r>
            <a:r>
              <a:rPr lang="en-US" sz="3600" dirty="0" err="1" smtClean="0">
                <a:solidFill>
                  <a:schemeClr val="bg2"/>
                </a:solidFill>
              </a:rPr>
              <a:t>mwili</a:t>
            </a:r>
            <a:r>
              <a:rPr lang="en-US" sz="3600" dirty="0" smtClean="0">
                <a:solidFill>
                  <a:schemeClr val="bg2"/>
                </a:solidFill>
              </a:rPr>
              <a:t> </a:t>
            </a:r>
            <a:r>
              <a:rPr lang="en-US" sz="3600" dirty="0" err="1" smtClean="0">
                <a:solidFill>
                  <a:schemeClr val="bg2"/>
                </a:solidFill>
              </a:rPr>
              <a:t>wetu</a:t>
            </a:r>
            <a:r>
              <a:rPr lang="en-US" sz="3600" dirty="0" smtClean="0">
                <a:solidFill>
                  <a:schemeClr val="bg2"/>
                </a:solidFill>
              </a:rPr>
              <a:t> </a:t>
            </a:r>
            <a:r>
              <a:rPr lang="en-US" sz="3600" dirty="0" err="1" smtClean="0">
                <a:solidFill>
                  <a:schemeClr val="bg2"/>
                </a:solidFill>
              </a:rPr>
              <a:t>ni</a:t>
            </a:r>
            <a:r>
              <a:rPr lang="en-US" sz="3600" dirty="0" smtClean="0">
                <a:solidFill>
                  <a:schemeClr val="bg2"/>
                </a:solidFill>
              </a:rPr>
              <a:t> </a:t>
            </a:r>
            <a:r>
              <a:rPr lang="en-US" sz="3600" dirty="0" err="1" smtClean="0">
                <a:solidFill>
                  <a:schemeClr val="bg2"/>
                </a:solidFill>
              </a:rPr>
              <a:t>jambo</a:t>
            </a:r>
            <a:r>
              <a:rPr lang="en-US" sz="3600" dirty="0" smtClean="0">
                <a:solidFill>
                  <a:schemeClr val="bg2"/>
                </a:solidFill>
              </a:rPr>
              <a:t> </a:t>
            </a:r>
            <a:r>
              <a:rPr lang="en-US" sz="3600" dirty="0" err="1" smtClean="0">
                <a:solidFill>
                  <a:schemeClr val="bg2"/>
                </a:solidFill>
              </a:rPr>
              <a:t>linaloendelea</a:t>
            </a:r>
            <a:r>
              <a:rPr lang="en-US" sz="3600" dirty="0" smtClean="0">
                <a:solidFill>
                  <a:schemeClr val="bg2"/>
                </a:solidFill>
              </a:rPr>
              <a:t> </a:t>
            </a:r>
            <a:r>
              <a:rPr lang="en-US" sz="3600" dirty="0" err="1" smtClean="0">
                <a:solidFill>
                  <a:schemeClr val="bg2"/>
                </a:solidFill>
              </a:rPr>
              <a:t>ambalo</a:t>
            </a:r>
            <a:r>
              <a:rPr lang="en-US" sz="3600" dirty="0" smtClean="0">
                <a:solidFill>
                  <a:schemeClr val="bg2"/>
                </a:solidFill>
              </a:rPr>
              <a:t> </a:t>
            </a:r>
            <a:r>
              <a:rPr lang="en-US" sz="3600" dirty="0" err="1" smtClean="0">
                <a:solidFill>
                  <a:schemeClr val="bg2"/>
                </a:solidFill>
              </a:rPr>
              <a:t>lilianza</a:t>
            </a:r>
            <a:r>
              <a:rPr lang="en-US" sz="3600" dirty="0" smtClean="0">
                <a:solidFill>
                  <a:schemeClr val="bg2"/>
                </a:solidFill>
              </a:rPr>
              <a:t> </a:t>
            </a:r>
            <a:r>
              <a:rPr lang="en-US" sz="3600" dirty="0" err="1" smtClean="0">
                <a:solidFill>
                  <a:schemeClr val="bg2"/>
                </a:solidFill>
              </a:rPr>
              <a:t>pia</a:t>
            </a:r>
            <a:r>
              <a:rPr lang="en-US" sz="3600" dirty="0" smtClean="0">
                <a:solidFill>
                  <a:schemeClr val="bg2"/>
                </a:solidFill>
              </a:rPr>
              <a:t> </a:t>
            </a:r>
            <a:r>
              <a:rPr lang="en-US" sz="3600" dirty="0" err="1" smtClean="0">
                <a:solidFill>
                  <a:schemeClr val="bg2"/>
                </a:solidFill>
              </a:rPr>
              <a:t>kwenye</a:t>
            </a:r>
            <a:r>
              <a:rPr lang="en-US" sz="3600" dirty="0" smtClean="0">
                <a:solidFill>
                  <a:schemeClr val="bg2"/>
                </a:solidFill>
              </a:rPr>
              <a:t> </a:t>
            </a:r>
            <a:r>
              <a:rPr lang="en-US" sz="3600" dirty="0" err="1" smtClean="0">
                <a:solidFill>
                  <a:schemeClr val="bg2"/>
                </a:solidFill>
              </a:rPr>
              <a:t>ubatizo</a:t>
            </a:r>
            <a:r>
              <a:rPr lang="en-US" sz="3600" dirty="0" smtClean="0">
                <a:solidFill>
                  <a:schemeClr val="bg2"/>
                </a:solidFill>
              </a:rPr>
              <a:t>, </a:t>
            </a:r>
            <a:r>
              <a:rPr lang="en-US" sz="3600" dirty="0" err="1" smtClean="0">
                <a:solidFill>
                  <a:schemeClr val="bg2"/>
                </a:solidFill>
              </a:rPr>
              <a:t>ndivyo</a:t>
            </a:r>
            <a:r>
              <a:rPr lang="en-US" sz="3600" dirty="0" smtClean="0">
                <a:solidFill>
                  <a:schemeClr val="bg2"/>
                </a:solidFill>
              </a:rPr>
              <a:t> </a:t>
            </a:r>
            <a:r>
              <a:rPr lang="en-US" sz="3600" dirty="0" err="1" smtClean="0">
                <a:solidFill>
                  <a:schemeClr val="bg2"/>
                </a:solidFill>
              </a:rPr>
              <a:t>alimweleza</a:t>
            </a:r>
            <a:r>
              <a:rPr lang="en-US" sz="3600" dirty="0" smtClean="0">
                <a:solidFill>
                  <a:schemeClr val="bg2"/>
                </a:solidFill>
              </a:rPr>
              <a:t> </a:t>
            </a:r>
            <a:r>
              <a:rPr lang="en-US" sz="3600" dirty="0" err="1" smtClean="0">
                <a:solidFill>
                  <a:schemeClr val="bg2"/>
                </a:solidFill>
              </a:rPr>
              <a:t>aaminiye</a:t>
            </a:r>
            <a:r>
              <a:rPr lang="en-US" sz="3600" dirty="0" smtClean="0">
                <a:solidFill>
                  <a:schemeClr val="bg2"/>
                </a:solidFill>
              </a:rPr>
              <a:t> </a:t>
            </a:r>
            <a:r>
              <a:rPr lang="en-US" sz="3600" dirty="0" err="1" smtClean="0">
                <a:solidFill>
                  <a:schemeClr val="bg2"/>
                </a:solidFill>
              </a:rPr>
              <a:t>aubebe</a:t>
            </a:r>
            <a:r>
              <a:rPr lang="en-US" sz="3600" dirty="0" smtClean="0">
                <a:solidFill>
                  <a:schemeClr val="bg2"/>
                </a:solidFill>
              </a:rPr>
              <a:t> </a:t>
            </a:r>
            <a:r>
              <a:rPr lang="en-US" sz="3600" dirty="0" err="1" smtClean="0">
                <a:solidFill>
                  <a:schemeClr val="bg2"/>
                </a:solidFill>
              </a:rPr>
              <a:t>msalaba</a:t>
            </a:r>
            <a:r>
              <a:rPr lang="en-US" sz="3600" dirty="0" smtClean="0">
                <a:solidFill>
                  <a:schemeClr val="bg2"/>
                </a:solidFill>
              </a:rPr>
              <a:t> wake </a:t>
            </a:r>
            <a:r>
              <a:rPr lang="en-US" sz="3600" dirty="0" err="1" smtClean="0">
                <a:solidFill>
                  <a:schemeClr val="bg2"/>
                </a:solidFill>
              </a:rPr>
              <a:t>kila</a:t>
            </a:r>
            <a:r>
              <a:rPr lang="en-US" sz="3600" dirty="0" smtClean="0">
                <a:solidFill>
                  <a:schemeClr val="bg2"/>
                </a:solidFill>
              </a:rPr>
              <a:t> </a:t>
            </a:r>
            <a:r>
              <a:rPr lang="en-US" sz="3600" dirty="0" err="1" smtClean="0">
                <a:solidFill>
                  <a:schemeClr val="bg2"/>
                </a:solidFill>
              </a:rPr>
              <a:t>siku</a:t>
            </a:r>
            <a:r>
              <a:rPr lang="en-US" sz="3600" dirty="0" smtClean="0">
                <a:solidFill>
                  <a:schemeClr val="bg2"/>
                </a:solidFill>
              </a:rPr>
              <a:t> na </a:t>
            </a:r>
            <a:r>
              <a:rPr lang="en-US" sz="3600" dirty="0" err="1" smtClean="0">
                <a:solidFill>
                  <a:schemeClr val="bg2"/>
                </a:solidFill>
              </a:rPr>
              <a:t>amfuate</a:t>
            </a:r>
            <a:r>
              <a:rPr lang="en-US" sz="3600" dirty="0" smtClean="0">
                <a:solidFill>
                  <a:schemeClr val="bg2"/>
                </a:solidFill>
              </a:rPr>
              <a:t>, </a:t>
            </a:r>
            <a:r>
              <a:rPr lang="en-US" sz="3600" dirty="0" err="1" smtClean="0">
                <a:solidFill>
                  <a:schemeClr val="bg2"/>
                </a:solidFill>
              </a:rPr>
              <a:t>kama</a:t>
            </a:r>
            <a:r>
              <a:rPr lang="en-US" sz="3600" dirty="0" smtClean="0">
                <a:solidFill>
                  <a:schemeClr val="bg2"/>
                </a:solidFill>
              </a:rPr>
              <a:t> </a:t>
            </a:r>
            <a:r>
              <a:rPr lang="en-US" sz="3600" dirty="0" err="1" smtClean="0">
                <a:solidFill>
                  <a:schemeClr val="bg2"/>
                </a:solidFill>
              </a:rPr>
              <a:t>ilivyokuwa</a:t>
            </a:r>
            <a:r>
              <a:rPr lang="en-US" sz="3600" dirty="0" smtClean="0">
                <a:solidFill>
                  <a:schemeClr val="bg2"/>
                </a:solidFill>
              </a:rPr>
              <a:t> </a:t>
            </a:r>
            <a:r>
              <a:rPr lang="en-US" sz="3600" dirty="0" err="1" smtClean="0">
                <a:solidFill>
                  <a:schemeClr val="bg2"/>
                </a:solidFill>
              </a:rPr>
              <a:t>katika</a:t>
            </a:r>
            <a:r>
              <a:rPr lang="en-US" sz="3600" dirty="0" smtClean="0">
                <a:solidFill>
                  <a:schemeClr val="bg2"/>
                </a:solidFill>
              </a:rPr>
              <a:t> </a:t>
            </a:r>
            <a:r>
              <a:rPr lang="en-US" sz="3600" dirty="0" err="1" smtClean="0">
                <a:solidFill>
                  <a:schemeClr val="bg2"/>
                </a:solidFill>
              </a:rPr>
              <a:t>maandamano</a:t>
            </a:r>
            <a:r>
              <a:rPr lang="en-US" sz="3600" dirty="0" smtClean="0">
                <a:solidFill>
                  <a:schemeClr val="bg2"/>
                </a:solidFill>
              </a:rPr>
              <a:t> </a:t>
            </a:r>
            <a:r>
              <a:rPr lang="en-US" sz="3600" dirty="0" err="1" smtClean="0">
                <a:solidFill>
                  <a:schemeClr val="bg2"/>
                </a:solidFill>
              </a:rPr>
              <a:t>ya</a:t>
            </a:r>
            <a:r>
              <a:rPr lang="en-US" sz="3600" dirty="0" smtClean="0">
                <a:solidFill>
                  <a:schemeClr val="bg2"/>
                </a:solidFill>
              </a:rPr>
              <a:t> </a:t>
            </a:r>
            <a:r>
              <a:rPr lang="en-US" sz="3600" dirty="0" err="1" smtClean="0">
                <a:solidFill>
                  <a:schemeClr val="bg2"/>
                </a:solidFill>
              </a:rPr>
              <a:t>kuelekea</a:t>
            </a:r>
            <a:r>
              <a:rPr lang="en-US" sz="3600" dirty="0" smtClean="0">
                <a:solidFill>
                  <a:schemeClr val="bg2"/>
                </a:solidFill>
              </a:rPr>
              <a:t> </a:t>
            </a:r>
            <a:r>
              <a:rPr lang="en-US" sz="3600" dirty="0" err="1" smtClean="0">
                <a:solidFill>
                  <a:schemeClr val="bg2"/>
                </a:solidFill>
              </a:rPr>
              <a:t>Kalvari</a:t>
            </a:r>
            <a:r>
              <a:rPr lang="en-US" sz="3600" dirty="0" smtClean="0">
                <a:solidFill>
                  <a:schemeClr val="bg2"/>
                </a:solidFill>
              </a:rPr>
              <a:t> (Lk 9:23; 14:27). </a:t>
            </a:r>
            <a:endParaRPr lang="en-GB" sz="3600" dirty="0" smtClean="0">
              <a:solidFill>
                <a:schemeClr val="bg2"/>
              </a:solidFill>
            </a:endParaRP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GB" dirty="0" smtClean="0">
                <a:solidFill>
                  <a:schemeClr val="bg2">
                    <a:lumMod val="75000"/>
                  </a:schemeClr>
                </a:solidFill>
                <a:effectLst/>
              </a:rPr>
              <a:t>Romans / Rum. </a:t>
            </a:r>
            <a:r>
              <a:rPr lang="en-GB" dirty="0" smtClean="0">
                <a:solidFill>
                  <a:schemeClr val="bg2">
                    <a:lumMod val="75000"/>
                  </a:schemeClr>
                </a:solidFill>
                <a:effectLst/>
              </a:rPr>
              <a:t>6:3-5</a:t>
            </a:r>
          </a:p>
        </p:txBody>
      </p:sp>
      <p:sp>
        <p:nvSpPr>
          <p:cNvPr id="13315" name="Content Placeholder 2"/>
          <p:cNvSpPr>
            <a:spLocks noGrp="1"/>
          </p:cNvSpPr>
          <p:nvPr>
            <p:ph idx="1"/>
          </p:nvPr>
        </p:nvSpPr>
        <p:spPr/>
        <p:txBody>
          <a:bodyPr>
            <a:normAutofit/>
          </a:bodyPr>
          <a:lstStyle/>
          <a:p>
            <a:r>
              <a:rPr lang="en-US" sz="2400" dirty="0" smtClean="0">
                <a:solidFill>
                  <a:schemeClr val="bg2"/>
                </a:solidFill>
              </a:rPr>
              <a:t>“</a:t>
            </a:r>
            <a:r>
              <a:rPr lang="en-US" sz="2400" dirty="0" err="1" smtClean="0">
                <a:solidFill>
                  <a:schemeClr val="bg2"/>
                </a:solidFill>
              </a:rPr>
              <a:t>Hamfahamu</a:t>
            </a:r>
            <a:r>
              <a:rPr lang="en-US" sz="2400" dirty="0" smtClean="0">
                <a:solidFill>
                  <a:schemeClr val="bg2"/>
                </a:solidFill>
              </a:rPr>
              <a:t> </a:t>
            </a:r>
            <a:r>
              <a:rPr lang="en-US" sz="2400" dirty="0" err="1" smtClean="0">
                <a:solidFill>
                  <a:schemeClr val="bg2"/>
                </a:solidFill>
              </a:rPr>
              <a:t>ya</a:t>
            </a:r>
            <a:r>
              <a:rPr lang="en-US" sz="2400" dirty="0" smtClean="0">
                <a:solidFill>
                  <a:schemeClr val="bg2"/>
                </a:solidFill>
              </a:rPr>
              <a:t> </a:t>
            </a:r>
            <a:r>
              <a:rPr lang="en-US" sz="2400" dirty="0" err="1" smtClean="0">
                <a:solidFill>
                  <a:schemeClr val="bg2"/>
                </a:solidFill>
              </a:rPr>
              <a:t>kuwa</a:t>
            </a:r>
            <a:r>
              <a:rPr lang="en-US" sz="2400" dirty="0" smtClean="0">
                <a:solidFill>
                  <a:schemeClr val="bg2"/>
                </a:solidFill>
              </a:rPr>
              <a:t> </a:t>
            </a:r>
            <a:r>
              <a:rPr lang="en-US" sz="2400" dirty="0" err="1" smtClean="0">
                <a:solidFill>
                  <a:schemeClr val="bg2"/>
                </a:solidFill>
              </a:rPr>
              <a:t>sisi</a:t>
            </a:r>
            <a:r>
              <a:rPr lang="en-US" sz="2400" dirty="0" smtClean="0">
                <a:solidFill>
                  <a:schemeClr val="bg2"/>
                </a:solidFill>
              </a:rPr>
              <a:t> </a:t>
            </a:r>
            <a:r>
              <a:rPr lang="en-US" sz="2400" dirty="0" err="1" smtClean="0">
                <a:solidFill>
                  <a:schemeClr val="bg2"/>
                </a:solidFill>
              </a:rPr>
              <a:t>sote</a:t>
            </a:r>
            <a:r>
              <a:rPr lang="en-US" sz="2400" dirty="0" smtClean="0">
                <a:solidFill>
                  <a:schemeClr val="bg2"/>
                </a:solidFill>
              </a:rPr>
              <a:t> </a:t>
            </a:r>
            <a:r>
              <a:rPr lang="en-US" sz="2400" dirty="0" err="1" smtClean="0">
                <a:solidFill>
                  <a:schemeClr val="bg2"/>
                </a:solidFill>
              </a:rPr>
              <a:t>tuliobatizwa</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Kristo</a:t>
            </a:r>
            <a:r>
              <a:rPr lang="en-US" sz="2400" dirty="0" smtClean="0">
                <a:solidFill>
                  <a:schemeClr val="bg2"/>
                </a:solidFill>
              </a:rPr>
              <a:t> </a:t>
            </a:r>
            <a:r>
              <a:rPr lang="en-US" sz="2400" dirty="0" err="1" smtClean="0">
                <a:solidFill>
                  <a:schemeClr val="bg2"/>
                </a:solidFill>
              </a:rPr>
              <a:t>Yesu</a:t>
            </a:r>
            <a:r>
              <a:rPr lang="en-US" sz="2400" dirty="0" smtClean="0">
                <a:solidFill>
                  <a:schemeClr val="bg2"/>
                </a:solidFill>
              </a:rPr>
              <a:t> </a:t>
            </a:r>
            <a:r>
              <a:rPr lang="en-US" sz="2400" dirty="0" err="1" smtClean="0">
                <a:solidFill>
                  <a:schemeClr val="bg2"/>
                </a:solidFill>
              </a:rPr>
              <a:t>tulibatizwa</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mauti</a:t>
            </a:r>
            <a:r>
              <a:rPr lang="en-US" sz="2400" dirty="0" smtClean="0">
                <a:solidFill>
                  <a:schemeClr val="bg2"/>
                </a:solidFill>
              </a:rPr>
              <a:t> </a:t>
            </a:r>
            <a:r>
              <a:rPr lang="en-US" sz="2400" dirty="0" err="1" smtClean="0">
                <a:solidFill>
                  <a:schemeClr val="bg2"/>
                </a:solidFill>
              </a:rPr>
              <a:t>yake</a:t>
            </a:r>
            <a:r>
              <a:rPr lang="en-US" sz="2400" dirty="0" smtClean="0">
                <a:solidFill>
                  <a:schemeClr val="bg2"/>
                </a:solidFill>
              </a:rPr>
              <a:t>. </a:t>
            </a:r>
            <a:r>
              <a:rPr lang="en-US" sz="2400" dirty="0" err="1" smtClean="0">
                <a:solidFill>
                  <a:schemeClr val="bg2"/>
                </a:solidFill>
              </a:rPr>
              <a:t>Basi</a:t>
            </a:r>
            <a:r>
              <a:rPr lang="en-US" sz="2400" dirty="0" smtClean="0">
                <a:solidFill>
                  <a:schemeClr val="bg2"/>
                </a:solidFill>
              </a:rPr>
              <a:t> </a:t>
            </a:r>
            <a:r>
              <a:rPr lang="en-US" sz="2400" dirty="0" err="1" smtClean="0">
                <a:solidFill>
                  <a:schemeClr val="bg2"/>
                </a:solidFill>
              </a:rPr>
              <a:t>tulizikwa</a:t>
            </a:r>
            <a:r>
              <a:rPr lang="en-US" sz="2400" dirty="0" smtClean="0">
                <a:solidFill>
                  <a:schemeClr val="bg2"/>
                </a:solidFill>
              </a:rPr>
              <a:t> </a:t>
            </a:r>
            <a:r>
              <a:rPr lang="en-US" sz="2400" dirty="0" err="1" smtClean="0">
                <a:solidFill>
                  <a:schemeClr val="bg2"/>
                </a:solidFill>
              </a:rPr>
              <a:t>pamoja</a:t>
            </a:r>
            <a:r>
              <a:rPr lang="en-US" sz="2400" dirty="0" smtClean="0">
                <a:solidFill>
                  <a:schemeClr val="bg2"/>
                </a:solidFill>
              </a:rPr>
              <a:t> </a:t>
            </a:r>
            <a:r>
              <a:rPr lang="en-US" sz="2400" dirty="0" err="1" smtClean="0">
                <a:solidFill>
                  <a:schemeClr val="bg2"/>
                </a:solidFill>
              </a:rPr>
              <a:t>naye</a:t>
            </a:r>
            <a:r>
              <a:rPr lang="en-US" sz="2400" dirty="0" smtClean="0">
                <a:solidFill>
                  <a:schemeClr val="bg2"/>
                </a:solidFill>
              </a:rPr>
              <a:t> </a:t>
            </a:r>
            <a:r>
              <a:rPr lang="en-US" sz="2400" dirty="0" err="1" smtClean="0">
                <a:solidFill>
                  <a:schemeClr val="bg2"/>
                </a:solidFill>
              </a:rPr>
              <a:t>kwa</a:t>
            </a:r>
            <a:r>
              <a:rPr lang="en-US" sz="2400" dirty="0" smtClean="0">
                <a:solidFill>
                  <a:schemeClr val="bg2"/>
                </a:solidFill>
              </a:rPr>
              <a:t> </a:t>
            </a:r>
            <a:r>
              <a:rPr lang="en-US" sz="2400" dirty="0" err="1" smtClean="0">
                <a:solidFill>
                  <a:schemeClr val="bg2"/>
                </a:solidFill>
              </a:rPr>
              <a:t>njia</a:t>
            </a:r>
            <a:r>
              <a:rPr lang="en-US" sz="2400" dirty="0" smtClean="0">
                <a:solidFill>
                  <a:schemeClr val="bg2"/>
                </a:solidFill>
              </a:rPr>
              <a:t> </a:t>
            </a:r>
            <a:r>
              <a:rPr lang="en-US" sz="2400" dirty="0" err="1" smtClean="0">
                <a:solidFill>
                  <a:schemeClr val="bg2"/>
                </a:solidFill>
              </a:rPr>
              <a:t>ya</a:t>
            </a:r>
            <a:r>
              <a:rPr lang="en-US" sz="2400" dirty="0" smtClean="0">
                <a:solidFill>
                  <a:schemeClr val="bg2"/>
                </a:solidFill>
              </a:rPr>
              <a:t> </a:t>
            </a:r>
            <a:r>
              <a:rPr lang="en-US" sz="2400" dirty="0" err="1" smtClean="0">
                <a:solidFill>
                  <a:schemeClr val="bg2"/>
                </a:solidFill>
              </a:rPr>
              <a:t>ubatizo</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mauti</a:t>
            </a:r>
            <a:r>
              <a:rPr lang="en-US" sz="2400" dirty="0" smtClean="0">
                <a:solidFill>
                  <a:schemeClr val="bg2"/>
                </a:solidFill>
              </a:rPr>
              <a:t> </a:t>
            </a:r>
            <a:r>
              <a:rPr lang="en-US" sz="2400" dirty="0" err="1" smtClean="0">
                <a:solidFill>
                  <a:schemeClr val="bg2"/>
                </a:solidFill>
              </a:rPr>
              <a:t>yake</a:t>
            </a:r>
            <a:r>
              <a:rPr lang="en-US" sz="2400" dirty="0" smtClean="0">
                <a:solidFill>
                  <a:schemeClr val="bg2"/>
                </a:solidFill>
              </a:rPr>
              <a:t>, </a:t>
            </a:r>
            <a:r>
              <a:rPr lang="en-US" sz="2400" dirty="0" err="1" smtClean="0">
                <a:solidFill>
                  <a:schemeClr val="bg2"/>
                </a:solidFill>
              </a:rPr>
              <a:t>kusudi</a:t>
            </a:r>
            <a:r>
              <a:rPr lang="en-US" sz="2400" dirty="0" smtClean="0">
                <a:solidFill>
                  <a:schemeClr val="bg2"/>
                </a:solidFill>
              </a:rPr>
              <a:t> </a:t>
            </a:r>
            <a:r>
              <a:rPr lang="en-US" sz="2400" dirty="0" err="1" smtClean="0">
                <a:solidFill>
                  <a:schemeClr val="bg2"/>
                </a:solidFill>
              </a:rPr>
              <a:t>kama</a:t>
            </a:r>
            <a:r>
              <a:rPr lang="en-US" sz="2400" dirty="0" smtClean="0">
                <a:solidFill>
                  <a:schemeClr val="bg2"/>
                </a:solidFill>
              </a:rPr>
              <a:t> </a:t>
            </a:r>
            <a:r>
              <a:rPr lang="en-US" sz="2400" dirty="0" err="1" smtClean="0">
                <a:solidFill>
                  <a:schemeClr val="bg2"/>
                </a:solidFill>
              </a:rPr>
              <a:t>Kristo</a:t>
            </a:r>
            <a:r>
              <a:rPr lang="en-US" sz="2400" dirty="0" smtClean="0">
                <a:solidFill>
                  <a:schemeClr val="bg2"/>
                </a:solidFill>
              </a:rPr>
              <a:t> </a:t>
            </a:r>
            <a:r>
              <a:rPr lang="en-US" sz="2400" dirty="0" err="1" smtClean="0">
                <a:solidFill>
                  <a:schemeClr val="bg2"/>
                </a:solidFill>
              </a:rPr>
              <a:t>alivyofufuka</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wafu</a:t>
            </a:r>
            <a:r>
              <a:rPr lang="en-US" sz="2400" dirty="0" smtClean="0">
                <a:solidFill>
                  <a:schemeClr val="bg2"/>
                </a:solidFill>
              </a:rPr>
              <a:t> </a:t>
            </a:r>
            <a:r>
              <a:rPr lang="en-US" sz="2400" dirty="0" err="1" smtClean="0">
                <a:solidFill>
                  <a:schemeClr val="bg2"/>
                </a:solidFill>
              </a:rPr>
              <a:t>kwa</a:t>
            </a:r>
            <a:r>
              <a:rPr lang="en-US" sz="2400" dirty="0" smtClean="0">
                <a:solidFill>
                  <a:schemeClr val="bg2"/>
                </a:solidFill>
              </a:rPr>
              <a:t> </a:t>
            </a:r>
            <a:r>
              <a:rPr lang="en-US" sz="2400" dirty="0" err="1" smtClean="0">
                <a:solidFill>
                  <a:schemeClr val="bg2"/>
                </a:solidFill>
              </a:rPr>
              <a:t>njia</a:t>
            </a:r>
            <a:r>
              <a:rPr lang="en-US" sz="2400" dirty="0" smtClean="0">
                <a:solidFill>
                  <a:schemeClr val="bg2"/>
                </a:solidFill>
              </a:rPr>
              <a:t> </a:t>
            </a:r>
            <a:r>
              <a:rPr lang="en-US" sz="2400" dirty="0" err="1" smtClean="0">
                <a:solidFill>
                  <a:schemeClr val="bg2"/>
                </a:solidFill>
              </a:rPr>
              <a:t>ya</a:t>
            </a:r>
            <a:r>
              <a:rPr lang="en-US" sz="2400" dirty="0" smtClean="0">
                <a:solidFill>
                  <a:schemeClr val="bg2"/>
                </a:solidFill>
              </a:rPr>
              <a:t> </a:t>
            </a:r>
            <a:r>
              <a:rPr lang="en-US" sz="2400" dirty="0" err="1" smtClean="0">
                <a:solidFill>
                  <a:schemeClr val="bg2"/>
                </a:solidFill>
              </a:rPr>
              <a:t>utukufu</a:t>
            </a:r>
            <a:r>
              <a:rPr lang="en-US" sz="2400" dirty="0" smtClean="0">
                <a:solidFill>
                  <a:schemeClr val="bg2"/>
                </a:solidFill>
              </a:rPr>
              <a:t> </a:t>
            </a:r>
            <a:r>
              <a:rPr lang="en-US" sz="2400" dirty="0" err="1" smtClean="0">
                <a:solidFill>
                  <a:schemeClr val="bg2"/>
                </a:solidFill>
              </a:rPr>
              <a:t>wa</a:t>
            </a:r>
            <a:r>
              <a:rPr lang="en-US" sz="2400" dirty="0" smtClean="0">
                <a:solidFill>
                  <a:schemeClr val="bg2"/>
                </a:solidFill>
              </a:rPr>
              <a:t> Baba, </a:t>
            </a:r>
            <a:r>
              <a:rPr lang="en-US" sz="2400" dirty="0" err="1" smtClean="0">
                <a:solidFill>
                  <a:schemeClr val="bg2"/>
                </a:solidFill>
              </a:rPr>
              <a:t>vivyo</a:t>
            </a:r>
            <a:r>
              <a:rPr lang="en-US" sz="2400" dirty="0" smtClean="0">
                <a:solidFill>
                  <a:schemeClr val="bg2"/>
                </a:solidFill>
              </a:rPr>
              <a:t> </a:t>
            </a:r>
            <a:r>
              <a:rPr lang="en-US" sz="2400" dirty="0" err="1" smtClean="0">
                <a:solidFill>
                  <a:schemeClr val="bg2"/>
                </a:solidFill>
              </a:rPr>
              <a:t>hivyo</a:t>
            </a:r>
            <a:r>
              <a:rPr lang="en-US" sz="2400" dirty="0" smtClean="0">
                <a:solidFill>
                  <a:schemeClr val="bg2"/>
                </a:solidFill>
              </a:rPr>
              <a:t> na </a:t>
            </a:r>
            <a:r>
              <a:rPr lang="en-US" sz="2400" dirty="0" err="1" smtClean="0">
                <a:solidFill>
                  <a:schemeClr val="bg2"/>
                </a:solidFill>
              </a:rPr>
              <a:t>sisi</a:t>
            </a:r>
            <a:r>
              <a:rPr lang="en-US" sz="2400" dirty="0" smtClean="0">
                <a:solidFill>
                  <a:schemeClr val="bg2"/>
                </a:solidFill>
              </a:rPr>
              <a:t> </a:t>
            </a:r>
            <a:r>
              <a:rPr lang="en-US" sz="2400" dirty="0" err="1" smtClean="0">
                <a:solidFill>
                  <a:schemeClr val="bg2"/>
                </a:solidFill>
              </a:rPr>
              <a:t>tuenende</a:t>
            </a:r>
            <a:r>
              <a:rPr lang="en-US" sz="2400" dirty="0" smtClean="0">
                <a:solidFill>
                  <a:schemeClr val="bg2"/>
                </a:solidFill>
              </a:rPr>
              <a:t> (</a:t>
            </a:r>
            <a:r>
              <a:rPr lang="en-US" sz="2400" dirty="0" err="1" smtClean="0">
                <a:solidFill>
                  <a:schemeClr val="bg2"/>
                </a:solidFill>
              </a:rPr>
              <a:t>yaani</a:t>
            </a:r>
            <a:r>
              <a:rPr lang="en-US" sz="2400" dirty="0" smtClean="0">
                <a:solidFill>
                  <a:schemeClr val="bg2"/>
                </a:solidFill>
              </a:rPr>
              <a:t>, </a:t>
            </a:r>
            <a:r>
              <a:rPr lang="en-US" sz="2400" dirty="0" err="1" smtClean="0">
                <a:solidFill>
                  <a:schemeClr val="bg2"/>
                </a:solidFill>
              </a:rPr>
              <a:t>tuishi</a:t>
            </a:r>
            <a:r>
              <a:rPr lang="en-US" sz="2400" dirty="0" smtClean="0">
                <a:solidFill>
                  <a:schemeClr val="bg2"/>
                </a:solidFill>
              </a:rPr>
              <a:t> </a:t>
            </a:r>
            <a:r>
              <a:rPr lang="en-US" sz="2400" dirty="0" err="1" smtClean="0">
                <a:solidFill>
                  <a:schemeClr val="bg2"/>
                </a:solidFill>
              </a:rPr>
              <a:t>kila</a:t>
            </a:r>
            <a:r>
              <a:rPr lang="en-US" sz="2400" dirty="0" smtClean="0">
                <a:solidFill>
                  <a:schemeClr val="bg2"/>
                </a:solidFill>
              </a:rPr>
              <a:t> </a:t>
            </a:r>
            <a:r>
              <a:rPr lang="en-US" sz="2400" dirty="0" err="1" smtClean="0">
                <a:solidFill>
                  <a:schemeClr val="bg2"/>
                </a:solidFill>
              </a:rPr>
              <a:t>siku</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upya</a:t>
            </a:r>
            <a:r>
              <a:rPr lang="en-US" sz="2400" dirty="0" smtClean="0">
                <a:solidFill>
                  <a:schemeClr val="bg2"/>
                </a:solidFill>
              </a:rPr>
              <a:t> </a:t>
            </a:r>
            <a:r>
              <a:rPr lang="en-US" sz="2400" dirty="0" err="1" smtClean="0">
                <a:solidFill>
                  <a:schemeClr val="bg2"/>
                </a:solidFill>
              </a:rPr>
              <a:t>wa</a:t>
            </a:r>
            <a:r>
              <a:rPr lang="en-US" sz="2400" dirty="0" smtClean="0">
                <a:solidFill>
                  <a:schemeClr val="bg2"/>
                </a:solidFill>
              </a:rPr>
              <a:t> </a:t>
            </a:r>
            <a:r>
              <a:rPr lang="en-US" sz="2400" dirty="0" err="1" smtClean="0">
                <a:solidFill>
                  <a:schemeClr val="bg2"/>
                </a:solidFill>
              </a:rPr>
              <a:t>uzima</a:t>
            </a:r>
            <a:r>
              <a:rPr lang="en-US" sz="2400" dirty="0" smtClean="0">
                <a:solidFill>
                  <a:schemeClr val="bg2"/>
                </a:solidFill>
              </a:rPr>
              <a:t>. </a:t>
            </a:r>
            <a:r>
              <a:rPr lang="en-US" sz="2400" dirty="0" err="1" smtClean="0">
                <a:solidFill>
                  <a:schemeClr val="bg2"/>
                </a:solidFill>
              </a:rPr>
              <a:t>Kwa</a:t>
            </a:r>
            <a:r>
              <a:rPr lang="en-US" sz="2400" dirty="0" smtClean="0">
                <a:solidFill>
                  <a:schemeClr val="bg2"/>
                </a:solidFill>
              </a:rPr>
              <a:t> </a:t>
            </a:r>
            <a:r>
              <a:rPr lang="en-US" sz="2400" dirty="0" err="1" smtClean="0">
                <a:solidFill>
                  <a:schemeClr val="bg2"/>
                </a:solidFill>
              </a:rPr>
              <a:t>maana</a:t>
            </a:r>
            <a:r>
              <a:rPr lang="en-US" sz="2400" dirty="0" smtClean="0">
                <a:solidFill>
                  <a:schemeClr val="bg2"/>
                </a:solidFill>
              </a:rPr>
              <a:t> </a:t>
            </a:r>
            <a:r>
              <a:rPr lang="en-US" sz="2400" dirty="0" err="1" smtClean="0">
                <a:solidFill>
                  <a:schemeClr val="bg2"/>
                </a:solidFill>
              </a:rPr>
              <a:t>kama</a:t>
            </a:r>
            <a:r>
              <a:rPr lang="en-US" sz="2400" dirty="0" smtClean="0">
                <a:solidFill>
                  <a:schemeClr val="bg2"/>
                </a:solidFill>
              </a:rPr>
              <a:t> </a:t>
            </a:r>
            <a:r>
              <a:rPr lang="en-US" sz="2400" dirty="0" err="1" smtClean="0">
                <a:solidFill>
                  <a:schemeClr val="bg2"/>
                </a:solidFill>
              </a:rPr>
              <a:t>mlivyounganika</a:t>
            </a:r>
            <a:r>
              <a:rPr lang="en-US" sz="2400" dirty="0" smtClean="0">
                <a:solidFill>
                  <a:schemeClr val="bg2"/>
                </a:solidFill>
              </a:rPr>
              <a:t> </a:t>
            </a:r>
            <a:r>
              <a:rPr lang="en-US" sz="2400" dirty="0" err="1" smtClean="0">
                <a:solidFill>
                  <a:schemeClr val="bg2"/>
                </a:solidFill>
              </a:rPr>
              <a:t>naye</a:t>
            </a:r>
            <a:r>
              <a:rPr lang="en-US" sz="2400" dirty="0" smtClean="0">
                <a:solidFill>
                  <a:schemeClr val="bg2"/>
                </a:solidFill>
              </a:rPr>
              <a:t> </a:t>
            </a:r>
            <a:r>
              <a:rPr lang="en-US" sz="2400" dirty="0" err="1" smtClean="0">
                <a:solidFill>
                  <a:schemeClr val="bg2"/>
                </a:solidFill>
              </a:rPr>
              <a:t>katika</a:t>
            </a:r>
            <a:r>
              <a:rPr lang="en-US" sz="2400" dirty="0" smtClean="0">
                <a:solidFill>
                  <a:schemeClr val="bg2"/>
                </a:solidFill>
              </a:rPr>
              <a:t> </a:t>
            </a:r>
            <a:r>
              <a:rPr lang="en-US" sz="2400" dirty="0" err="1" smtClean="0">
                <a:solidFill>
                  <a:schemeClr val="bg2"/>
                </a:solidFill>
              </a:rPr>
              <a:t>mfano</a:t>
            </a:r>
            <a:r>
              <a:rPr lang="en-US" sz="2400" dirty="0" smtClean="0">
                <a:solidFill>
                  <a:schemeClr val="bg2"/>
                </a:solidFill>
              </a:rPr>
              <a:t> </a:t>
            </a:r>
            <a:r>
              <a:rPr lang="en-US" sz="2400" dirty="0" err="1" smtClean="0">
                <a:solidFill>
                  <a:schemeClr val="bg2"/>
                </a:solidFill>
              </a:rPr>
              <a:t>wa</a:t>
            </a:r>
            <a:r>
              <a:rPr lang="en-US" sz="2400" dirty="0" smtClean="0">
                <a:solidFill>
                  <a:schemeClr val="bg2"/>
                </a:solidFill>
              </a:rPr>
              <a:t> </a:t>
            </a:r>
            <a:r>
              <a:rPr lang="en-US" sz="2400" dirty="0" err="1" smtClean="0">
                <a:solidFill>
                  <a:schemeClr val="bg2"/>
                </a:solidFill>
              </a:rPr>
              <a:t>mauti</a:t>
            </a:r>
            <a:r>
              <a:rPr lang="en-US" sz="2400" dirty="0" smtClean="0">
                <a:solidFill>
                  <a:schemeClr val="bg2"/>
                </a:solidFill>
              </a:rPr>
              <a:t> </a:t>
            </a:r>
            <a:r>
              <a:rPr lang="en-US" sz="2400" dirty="0" err="1" smtClean="0">
                <a:solidFill>
                  <a:schemeClr val="bg2"/>
                </a:solidFill>
              </a:rPr>
              <a:t>yake</a:t>
            </a:r>
            <a:r>
              <a:rPr lang="en-US" sz="2400" dirty="0" smtClean="0">
                <a:solidFill>
                  <a:schemeClr val="bg2"/>
                </a:solidFill>
              </a:rPr>
              <a:t> (</a:t>
            </a:r>
            <a:r>
              <a:rPr lang="en-US" sz="2400" dirty="0" err="1" smtClean="0">
                <a:solidFill>
                  <a:schemeClr val="bg2"/>
                </a:solidFill>
              </a:rPr>
              <a:t>kwa</a:t>
            </a:r>
            <a:r>
              <a:rPr lang="en-US" sz="2400" dirty="0" smtClean="0">
                <a:solidFill>
                  <a:schemeClr val="bg2"/>
                </a:solidFill>
              </a:rPr>
              <a:t> </a:t>
            </a:r>
            <a:r>
              <a:rPr lang="en-US" sz="2400" dirty="0" err="1" smtClean="0">
                <a:solidFill>
                  <a:schemeClr val="bg2"/>
                </a:solidFill>
              </a:rPr>
              <a:t>Ubatizo</a:t>
            </a:r>
            <a:r>
              <a:rPr lang="en-US" sz="2400" dirty="0" smtClean="0">
                <a:solidFill>
                  <a:schemeClr val="bg2"/>
                </a:solidFill>
              </a:rPr>
              <a:t>), </a:t>
            </a:r>
            <a:r>
              <a:rPr lang="en-US" sz="2400" dirty="0" err="1" smtClean="0">
                <a:solidFill>
                  <a:schemeClr val="bg2"/>
                </a:solidFill>
              </a:rPr>
              <a:t>kadhalika</a:t>
            </a:r>
            <a:r>
              <a:rPr lang="en-US" sz="2400" dirty="0" smtClean="0">
                <a:solidFill>
                  <a:schemeClr val="bg2"/>
                </a:solidFill>
              </a:rPr>
              <a:t> </a:t>
            </a:r>
            <a:r>
              <a:rPr lang="en-US" sz="2400" dirty="0" err="1" smtClean="0">
                <a:solidFill>
                  <a:schemeClr val="bg2"/>
                </a:solidFill>
              </a:rPr>
              <a:t>mtaunganika</a:t>
            </a:r>
            <a:r>
              <a:rPr lang="en-US" sz="2400" dirty="0" smtClean="0">
                <a:solidFill>
                  <a:schemeClr val="bg2"/>
                </a:solidFill>
              </a:rPr>
              <a:t> </a:t>
            </a:r>
            <a:r>
              <a:rPr lang="en-US" sz="2400" dirty="0" err="1" smtClean="0">
                <a:solidFill>
                  <a:schemeClr val="bg2"/>
                </a:solidFill>
              </a:rPr>
              <a:t>kwa</a:t>
            </a:r>
            <a:r>
              <a:rPr lang="en-US" sz="2400" dirty="0" smtClean="0">
                <a:solidFill>
                  <a:schemeClr val="bg2"/>
                </a:solidFill>
              </a:rPr>
              <a:t> </a:t>
            </a:r>
            <a:r>
              <a:rPr lang="en-US" sz="2400" dirty="0" err="1" smtClean="0">
                <a:solidFill>
                  <a:schemeClr val="bg2"/>
                </a:solidFill>
              </a:rPr>
              <a:t>njia</a:t>
            </a:r>
            <a:r>
              <a:rPr lang="en-US" sz="2400" dirty="0" smtClean="0">
                <a:solidFill>
                  <a:schemeClr val="bg2"/>
                </a:solidFill>
              </a:rPr>
              <a:t> </a:t>
            </a:r>
            <a:r>
              <a:rPr lang="en-US" sz="2400" dirty="0" err="1" smtClean="0">
                <a:solidFill>
                  <a:schemeClr val="bg2"/>
                </a:solidFill>
              </a:rPr>
              <a:t>ya</a:t>
            </a:r>
            <a:r>
              <a:rPr lang="en-US" sz="2400" dirty="0" smtClean="0">
                <a:solidFill>
                  <a:schemeClr val="bg2"/>
                </a:solidFill>
              </a:rPr>
              <a:t> </a:t>
            </a:r>
            <a:r>
              <a:rPr lang="en-US" sz="2400" dirty="0" err="1" smtClean="0">
                <a:solidFill>
                  <a:schemeClr val="bg2"/>
                </a:solidFill>
              </a:rPr>
              <a:t>kufufuka</a:t>
            </a:r>
            <a:r>
              <a:rPr lang="en-US" sz="2400" dirty="0" smtClean="0">
                <a:solidFill>
                  <a:schemeClr val="bg2"/>
                </a:solidFill>
              </a:rPr>
              <a:t> </a:t>
            </a:r>
            <a:r>
              <a:rPr lang="en-US" sz="2400" dirty="0" err="1" smtClean="0">
                <a:solidFill>
                  <a:schemeClr val="bg2"/>
                </a:solidFill>
              </a:rPr>
              <a:t>kwake</a:t>
            </a:r>
            <a:r>
              <a:rPr lang="en-US" sz="2400" dirty="0" smtClean="0">
                <a:solidFill>
                  <a:schemeClr val="bg2"/>
                </a:solidFill>
              </a:rPr>
              <a:t>” (Rum 6:3-5)</a:t>
            </a:r>
            <a:endParaRPr lang="en-GB" sz="2400" dirty="0" smtClean="0">
              <a:solidFill>
                <a:schemeClr val="bg2"/>
              </a:solidFill>
            </a:endParaRPr>
          </a:p>
          <a:p>
            <a:pPr marL="548640" indent="-411480" eaLnBrk="1" fontAlgn="auto" hangingPunct="1">
              <a:spcAft>
                <a:spcPts val="0"/>
              </a:spcAft>
              <a:buClr>
                <a:schemeClr val="tx1">
                  <a:shade val="95000"/>
                </a:schemeClr>
              </a:buClr>
              <a:buFont typeface="Wingdings 2"/>
              <a:buChar char=""/>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fontAlgn="auto" hangingPunct="1">
              <a:spcAft>
                <a:spcPts val="0"/>
              </a:spcAft>
              <a:defRPr/>
            </a:pPr>
            <a:r>
              <a:rPr lang="en-GB" dirty="0" err="1" smtClean="0">
                <a:solidFill>
                  <a:schemeClr val="bg1"/>
                </a:solidFill>
                <a:effectLst/>
              </a:rPr>
              <a:t>Ubatizo</a:t>
            </a:r>
            <a:r>
              <a:rPr lang="en-GB" dirty="0" smtClean="0">
                <a:solidFill>
                  <a:schemeClr val="bg1"/>
                </a:solidFill>
                <a:effectLst/>
              </a:rPr>
              <a:t> / Baptism </a:t>
            </a:r>
            <a:br>
              <a:rPr lang="en-GB" dirty="0" smtClean="0">
                <a:solidFill>
                  <a:schemeClr val="bg1"/>
                </a:solidFill>
                <a:effectLst/>
              </a:rPr>
            </a:br>
            <a:r>
              <a:rPr lang="en-GB" dirty="0" smtClean="0">
                <a:solidFill>
                  <a:schemeClr val="bg1"/>
                </a:solidFill>
                <a:effectLst/>
              </a:rPr>
              <a:t> </a:t>
            </a:r>
            <a:br>
              <a:rPr lang="en-GB" dirty="0" smtClean="0">
                <a:solidFill>
                  <a:schemeClr val="bg1"/>
                </a:solidFill>
                <a:effectLst/>
              </a:rPr>
            </a:br>
            <a:r>
              <a:rPr lang="en-GB" dirty="0" smtClean="0">
                <a:solidFill>
                  <a:schemeClr val="bg1"/>
                </a:solidFill>
                <a:effectLst/>
              </a:rPr>
              <a:t>     </a:t>
            </a:r>
            <a:r>
              <a:rPr lang="en-GB" dirty="0" err="1" smtClean="0">
                <a:solidFill>
                  <a:schemeClr val="bg1"/>
                </a:solidFill>
                <a:effectLst/>
              </a:rPr>
              <a:t>Kufufuka</a:t>
            </a:r>
            <a:r>
              <a:rPr lang="en-GB" dirty="0" smtClean="0">
                <a:solidFill>
                  <a:schemeClr val="bg1"/>
                </a:solidFill>
                <a:effectLst/>
              </a:rPr>
              <a:t> / Resurrection</a:t>
            </a:r>
            <a:endParaRPr lang="en-GB" dirty="0" smtClean="0">
              <a:solidFill>
                <a:schemeClr val="bg1"/>
              </a:solidFill>
              <a:effectLst/>
            </a:endParaRPr>
          </a:p>
        </p:txBody>
      </p:sp>
      <p:sp>
        <p:nvSpPr>
          <p:cNvPr id="15363" name="Content Placeholder 2"/>
          <p:cNvSpPr>
            <a:spLocks noGrp="1"/>
          </p:cNvSpPr>
          <p:nvPr>
            <p:ph idx="1"/>
          </p:nvPr>
        </p:nvSpPr>
        <p:spPr/>
        <p:txBody>
          <a:bodyPr>
            <a:normAutofit fontScale="92500"/>
          </a:bodyPr>
          <a:lstStyle/>
          <a:p>
            <a:pPr marL="548640" indent="-411480" eaLnBrk="1" fontAlgn="auto" hangingPunct="1">
              <a:spcAft>
                <a:spcPts val="0"/>
              </a:spcAft>
              <a:buClr>
                <a:srgbClr val="C00000"/>
              </a:buClr>
              <a:buFont typeface="Wingdings" pitchFamily="2" charset="2"/>
              <a:buChar char="v"/>
              <a:defRPr/>
            </a:pPr>
            <a:r>
              <a:rPr lang="en-GB" sz="1700" b="1" i="1" dirty="0">
                <a:solidFill>
                  <a:schemeClr val="bg2">
                    <a:lumMod val="75000"/>
                  </a:schemeClr>
                </a:solidFill>
              </a:rPr>
              <a:t>“Baptism ... now saves you ... by the resurrection of Jesus Christ” </a:t>
            </a:r>
            <a:r>
              <a:rPr lang="en-GB" sz="1700" dirty="0">
                <a:solidFill>
                  <a:schemeClr val="bg2">
                    <a:lumMod val="75000"/>
                  </a:schemeClr>
                </a:solidFill>
              </a:rPr>
              <a:t>(1 Pet. </a:t>
            </a:r>
            <a:r>
              <a:rPr lang="en-GB" sz="1700" dirty="0" smtClean="0">
                <a:solidFill>
                  <a:schemeClr val="bg2">
                    <a:lumMod val="75000"/>
                  </a:schemeClr>
                </a:solidFill>
              </a:rPr>
              <a:t>3:21 NIV</a:t>
            </a:r>
            <a:r>
              <a:rPr lang="en-GB" sz="1700" dirty="0">
                <a:solidFill>
                  <a:schemeClr val="bg2">
                    <a:lumMod val="75000"/>
                  </a:schemeClr>
                </a:solidFill>
              </a:rPr>
              <a:t>) because our association with Christ’s resurrection to eternal life gives us access to the same at his </a:t>
            </a:r>
            <a:r>
              <a:rPr lang="en-GB" sz="1700" dirty="0">
                <a:solidFill>
                  <a:schemeClr val="bg2"/>
                </a:solidFill>
              </a:rPr>
              <a:t>return. </a:t>
            </a:r>
            <a:r>
              <a:rPr lang="en-US" dirty="0" smtClean="0">
                <a:solidFill>
                  <a:schemeClr val="bg2"/>
                </a:solidFill>
              </a:rPr>
              <a:t>“….. </a:t>
            </a:r>
            <a:r>
              <a:rPr lang="en-US" dirty="0" err="1" smtClean="0">
                <a:solidFill>
                  <a:schemeClr val="bg2"/>
                </a:solidFill>
              </a:rPr>
              <a:t>ni</a:t>
            </a:r>
            <a:r>
              <a:rPr lang="en-US" dirty="0" smtClean="0">
                <a:solidFill>
                  <a:schemeClr val="bg2"/>
                </a:solidFill>
              </a:rPr>
              <a:t> </a:t>
            </a:r>
            <a:r>
              <a:rPr lang="en-US" dirty="0" err="1" smtClean="0">
                <a:solidFill>
                  <a:schemeClr val="bg2"/>
                </a:solidFill>
              </a:rPr>
              <a:t>ubatizo</a:t>
            </a:r>
            <a:r>
              <a:rPr lang="en-US" dirty="0" smtClean="0">
                <a:solidFill>
                  <a:schemeClr val="bg2"/>
                </a:solidFill>
              </a:rPr>
              <a:t>, </a:t>
            </a:r>
            <a:r>
              <a:rPr lang="en-US" dirty="0" err="1" smtClean="0">
                <a:solidFill>
                  <a:schemeClr val="bg2"/>
                </a:solidFill>
              </a:rPr>
              <a:t>unaowaokoa</a:t>
            </a:r>
            <a:r>
              <a:rPr lang="en-US" dirty="0" smtClean="0">
                <a:solidFill>
                  <a:schemeClr val="bg2"/>
                </a:solidFill>
              </a:rPr>
              <a:t> </a:t>
            </a:r>
            <a:r>
              <a:rPr lang="en-US" dirty="0" err="1" smtClean="0">
                <a:solidFill>
                  <a:schemeClr val="bg2"/>
                </a:solidFill>
              </a:rPr>
              <a:t>ninyi</a:t>
            </a:r>
            <a:r>
              <a:rPr lang="en-US" dirty="0" smtClean="0">
                <a:solidFill>
                  <a:schemeClr val="bg2"/>
                </a:solidFill>
              </a:rPr>
              <a:t> </a:t>
            </a:r>
            <a:r>
              <a:rPr lang="en-US" dirty="0" err="1" smtClean="0">
                <a:solidFill>
                  <a:schemeClr val="bg2"/>
                </a:solidFill>
              </a:rPr>
              <a:t>pia</a:t>
            </a:r>
            <a:r>
              <a:rPr lang="en-US" dirty="0" smtClean="0">
                <a:solidFill>
                  <a:schemeClr val="bg2"/>
                </a:solidFill>
              </a:rPr>
              <a:t> </a:t>
            </a:r>
            <a:r>
              <a:rPr lang="en-US" dirty="0" err="1" smtClean="0">
                <a:solidFill>
                  <a:schemeClr val="bg2"/>
                </a:solidFill>
              </a:rPr>
              <a:t>siku</a:t>
            </a:r>
            <a:r>
              <a:rPr lang="en-US" dirty="0" smtClean="0">
                <a:solidFill>
                  <a:schemeClr val="bg2"/>
                </a:solidFill>
              </a:rPr>
              <a:t> </a:t>
            </a:r>
            <a:r>
              <a:rPr lang="en-US" dirty="0" err="1" smtClean="0">
                <a:solidFill>
                  <a:schemeClr val="bg2"/>
                </a:solidFill>
              </a:rPr>
              <a:t>hizi</a:t>
            </a:r>
            <a:r>
              <a:rPr lang="en-US" dirty="0" smtClean="0">
                <a:solidFill>
                  <a:schemeClr val="bg2"/>
                </a:solidFill>
              </a:rPr>
              <a:t> …… </a:t>
            </a:r>
            <a:r>
              <a:rPr lang="en-US" dirty="0" err="1" smtClean="0">
                <a:solidFill>
                  <a:schemeClr val="bg2"/>
                </a:solidFill>
              </a:rPr>
              <a:t>kwa</a:t>
            </a:r>
            <a:r>
              <a:rPr lang="en-US" dirty="0" smtClean="0">
                <a:solidFill>
                  <a:schemeClr val="bg2"/>
                </a:solidFill>
              </a:rPr>
              <a:t> </a:t>
            </a:r>
            <a:r>
              <a:rPr lang="en-US" dirty="0" err="1" smtClean="0">
                <a:solidFill>
                  <a:schemeClr val="bg2"/>
                </a:solidFill>
              </a:rPr>
              <a:t>kufufuka</a:t>
            </a:r>
            <a:r>
              <a:rPr lang="en-US" dirty="0" smtClean="0">
                <a:solidFill>
                  <a:schemeClr val="bg2"/>
                </a:solidFill>
              </a:rPr>
              <a:t> </a:t>
            </a:r>
            <a:r>
              <a:rPr lang="en-US" dirty="0" err="1" smtClean="0">
                <a:solidFill>
                  <a:schemeClr val="bg2"/>
                </a:solidFill>
              </a:rPr>
              <a:t>kwake</a:t>
            </a:r>
            <a:r>
              <a:rPr lang="en-US" dirty="0" smtClean="0">
                <a:solidFill>
                  <a:schemeClr val="bg2"/>
                </a:solidFill>
              </a:rPr>
              <a:t> </a:t>
            </a:r>
            <a:r>
              <a:rPr lang="en-US" dirty="0" err="1" smtClean="0">
                <a:solidFill>
                  <a:schemeClr val="bg2"/>
                </a:solidFill>
              </a:rPr>
              <a:t>Yesu</a:t>
            </a:r>
            <a:r>
              <a:rPr lang="en-US" dirty="0" smtClean="0">
                <a:solidFill>
                  <a:schemeClr val="bg2"/>
                </a:solidFill>
              </a:rPr>
              <a:t> </a:t>
            </a:r>
            <a:r>
              <a:rPr lang="en-US" dirty="0" err="1" smtClean="0">
                <a:solidFill>
                  <a:schemeClr val="bg2"/>
                </a:solidFill>
              </a:rPr>
              <a:t>Kristo</a:t>
            </a:r>
            <a:r>
              <a:rPr lang="en-US" dirty="0" smtClean="0">
                <a:solidFill>
                  <a:schemeClr val="bg2"/>
                </a:solidFill>
              </a:rPr>
              <a:t>” (1Petro 3:21) </a:t>
            </a:r>
            <a:r>
              <a:rPr lang="en-US" dirty="0" err="1" smtClean="0">
                <a:solidFill>
                  <a:schemeClr val="bg2"/>
                </a:solidFill>
              </a:rPr>
              <a:t>kwa</a:t>
            </a:r>
            <a:r>
              <a:rPr lang="en-US" dirty="0" smtClean="0">
                <a:solidFill>
                  <a:schemeClr val="bg2"/>
                </a:solidFill>
              </a:rPr>
              <a:t> </a:t>
            </a:r>
            <a:r>
              <a:rPr lang="en-US" dirty="0" err="1" smtClean="0">
                <a:solidFill>
                  <a:schemeClr val="bg2"/>
                </a:solidFill>
              </a:rPr>
              <a:t>sababu</a:t>
            </a:r>
            <a:r>
              <a:rPr lang="en-US" dirty="0" smtClean="0">
                <a:solidFill>
                  <a:schemeClr val="bg2"/>
                </a:solidFill>
              </a:rPr>
              <a:t> </a:t>
            </a:r>
            <a:r>
              <a:rPr lang="en-US" dirty="0" err="1" smtClean="0">
                <a:solidFill>
                  <a:schemeClr val="bg2"/>
                </a:solidFill>
              </a:rPr>
              <a:t>ya</a:t>
            </a:r>
            <a:r>
              <a:rPr lang="en-US" dirty="0" smtClean="0">
                <a:solidFill>
                  <a:schemeClr val="bg2"/>
                </a:solidFill>
              </a:rPr>
              <a:t> </a:t>
            </a:r>
            <a:r>
              <a:rPr lang="en-US" dirty="0" err="1" smtClean="0">
                <a:solidFill>
                  <a:schemeClr val="bg2"/>
                </a:solidFill>
              </a:rPr>
              <a:t>kuunganika</a:t>
            </a:r>
            <a:r>
              <a:rPr lang="en-US" dirty="0" smtClean="0">
                <a:solidFill>
                  <a:schemeClr val="bg2"/>
                </a:solidFill>
              </a:rPr>
              <a:t> </a:t>
            </a:r>
            <a:r>
              <a:rPr lang="en-US" dirty="0" err="1" smtClean="0">
                <a:solidFill>
                  <a:schemeClr val="bg2"/>
                </a:solidFill>
              </a:rPr>
              <a:t>kwetu</a:t>
            </a:r>
            <a:r>
              <a:rPr lang="en-US" dirty="0" smtClean="0">
                <a:solidFill>
                  <a:schemeClr val="bg2"/>
                </a:solidFill>
              </a:rPr>
              <a:t> na </a:t>
            </a:r>
            <a:r>
              <a:rPr lang="en-US" dirty="0" err="1" smtClean="0">
                <a:solidFill>
                  <a:schemeClr val="bg2"/>
                </a:solidFill>
              </a:rPr>
              <a:t>Kristo</a:t>
            </a:r>
            <a:r>
              <a:rPr lang="en-US" dirty="0" smtClean="0">
                <a:solidFill>
                  <a:schemeClr val="bg2"/>
                </a:solidFill>
              </a:rPr>
              <a:t> </a:t>
            </a:r>
            <a:r>
              <a:rPr lang="en-US" dirty="0" err="1" smtClean="0">
                <a:solidFill>
                  <a:schemeClr val="bg2"/>
                </a:solidFill>
              </a:rPr>
              <a:t>ufufuo</a:t>
            </a:r>
            <a:r>
              <a:rPr lang="en-US" dirty="0" smtClean="0">
                <a:solidFill>
                  <a:schemeClr val="bg2"/>
                </a:solidFill>
              </a:rPr>
              <a:t> wake </a:t>
            </a:r>
            <a:r>
              <a:rPr lang="en-US" dirty="0" err="1" smtClean="0">
                <a:solidFill>
                  <a:schemeClr val="bg2"/>
                </a:solidFill>
              </a:rPr>
              <a:t>kwa</a:t>
            </a:r>
            <a:r>
              <a:rPr lang="en-US" dirty="0" smtClean="0">
                <a:solidFill>
                  <a:schemeClr val="bg2"/>
                </a:solidFill>
              </a:rPr>
              <a:t> </a:t>
            </a:r>
            <a:r>
              <a:rPr lang="en-US" dirty="0" err="1" smtClean="0">
                <a:solidFill>
                  <a:schemeClr val="bg2"/>
                </a:solidFill>
              </a:rPr>
              <a:t>uzima</a:t>
            </a:r>
            <a:r>
              <a:rPr lang="en-US" dirty="0" smtClean="0">
                <a:solidFill>
                  <a:schemeClr val="bg2"/>
                </a:solidFill>
              </a:rPr>
              <a:t> </a:t>
            </a:r>
            <a:r>
              <a:rPr lang="en-US" dirty="0" err="1" smtClean="0">
                <a:solidFill>
                  <a:schemeClr val="bg2"/>
                </a:solidFill>
              </a:rPr>
              <a:t>wa</a:t>
            </a:r>
            <a:r>
              <a:rPr lang="en-US" dirty="0" smtClean="0">
                <a:solidFill>
                  <a:schemeClr val="bg2"/>
                </a:solidFill>
              </a:rPr>
              <a:t> </a:t>
            </a:r>
            <a:r>
              <a:rPr lang="en-US" dirty="0" err="1" smtClean="0">
                <a:solidFill>
                  <a:schemeClr val="bg2"/>
                </a:solidFill>
              </a:rPr>
              <a:t>milele</a:t>
            </a:r>
            <a:r>
              <a:rPr lang="en-US" dirty="0" smtClean="0">
                <a:solidFill>
                  <a:schemeClr val="bg2"/>
                </a:solidFill>
              </a:rPr>
              <a:t> </a:t>
            </a:r>
            <a:r>
              <a:rPr lang="en-US" dirty="0" err="1" smtClean="0">
                <a:solidFill>
                  <a:schemeClr val="bg2"/>
                </a:solidFill>
              </a:rPr>
              <a:t>unatupa</a:t>
            </a:r>
            <a:r>
              <a:rPr lang="en-US" dirty="0" smtClean="0">
                <a:solidFill>
                  <a:schemeClr val="bg2"/>
                </a:solidFill>
              </a:rPr>
              <a:t> </a:t>
            </a:r>
            <a:r>
              <a:rPr lang="en-US" dirty="0" err="1" smtClean="0">
                <a:solidFill>
                  <a:schemeClr val="bg2"/>
                </a:solidFill>
              </a:rPr>
              <a:t>njia</a:t>
            </a:r>
            <a:r>
              <a:rPr lang="en-US" dirty="0" smtClean="0">
                <a:solidFill>
                  <a:schemeClr val="bg2"/>
                </a:solidFill>
              </a:rPr>
              <a:t> </a:t>
            </a:r>
            <a:r>
              <a:rPr lang="en-US" dirty="0" err="1" smtClean="0">
                <a:solidFill>
                  <a:schemeClr val="bg2"/>
                </a:solidFill>
              </a:rPr>
              <a:t>ile</a:t>
            </a:r>
            <a:r>
              <a:rPr lang="en-US" dirty="0" smtClean="0">
                <a:solidFill>
                  <a:schemeClr val="bg2"/>
                </a:solidFill>
              </a:rPr>
              <a:t> </a:t>
            </a:r>
            <a:r>
              <a:rPr lang="en-US" dirty="0" err="1" smtClean="0">
                <a:solidFill>
                  <a:schemeClr val="bg2"/>
                </a:solidFill>
              </a:rPr>
              <a:t>ile</a:t>
            </a:r>
            <a:r>
              <a:rPr lang="en-US" dirty="0" smtClean="0">
                <a:solidFill>
                  <a:schemeClr val="bg2"/>
                </a:solidFill>
              </a:rPr>
              <a:t> </a:t>
            </a:r>
            <a:r>
              <a:rPr lang="en-US" dirty="0" err="1" smtClean="0">
                <a:solidFill>
                  <a:schemeClr val="bg2"/>
                </a:solidFill>
              </a:rPr>
              <a:t>akirudi</a:t>
            </a:r>
            <a:r>
              <a:rPr lang="en-US" dirty="0" smtClean="0">
                <a:solidFill>
                  <a:schemeClr val="bg2"/>
                </a:solidFill>
              </a:rPr>
              <a:t>. </a:t>
            </a:r>
            <a:endParaRPr lang="en-US"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GB" sz="1600" dirty="0" smtClean="0">
                <a:solidFill>
                  <a:schemeClr val="bg2"/>
                </a:solidFill>
              </a:rPr>
              <a:t>It </a:t>
            </a:r>
            <a:r>
              <a:rPr lang="en-GB" sz="1600" dirty="0">
                <a:solidFill>
                  <a:schemeClr val="bg2"/>
                </a:solidFill>
              </a:rPr>
              <a:t>is through sharing in this resurrection, then, that we will finally be saved. Jesus stated this: </a:t>
            </a:r>
            <a:r>
              <a:rPr lang="en-GB" sz="1600" b="1" i="1" dirty="0">
                <a:solidFill>
                  <a:schemeClr val="bg2"/>
                </a:solidFill>
              </a:rPr>
              <a:t>“Because I live, you will live also” </a:t>
            </a:r>
            <a:r>
              <a:rPr lang="en-GB" sz="1600" dirty="0">
                <a:solidFill>
                  <a:schemeClr val="bg2"/>
                </a:solidFill>
              </a:rPr>
              <a:t>(Jn. 14:19). </a:t>
            </a:r>
            <a:r>
              <a:rPr lang="en-US" sz="3200" dirty="0" err="1" smtClean="0">
                <a:solidFill>
                  <a:schemeClr val="bg2"/>
                </a:solidFill>
              </a:rPr>
              <a:t>Yesu</a:t>
            </a:r>
            <a:r>
              <a:rPr lang="en-US" sz="3200" dirty="0" smtClean="0">
                <a:solidFill>
                  <a:schemeClr val="bg2"/>
                </a:solidFill>
              </a:rPr>
              <a:t> </a:t>
            </a:r>
            <a:r>
              <a:rPr lang="en-US" sz="3200" dirty="0" err="1" smtClean="0">
                <a:solidFill>
                  <a:schemeClr val="bg2"/>
                </a:solidFill>
              </a:rPr>
              <a:t>alisema</a:t>
            </a:r>
            <a:r>
              <a:rPr lang="en-US" sz="3200" dirty="0" smtClean="0">
                <a:solidFill>
                  <a:schemeClr val="bg2"/>
                </a:solidFill>
              </a:rPr>
              <a:t> </a:t>
            </a:r>
            <a:r>
              <a:rPr lang="en-US" sz="3200" dirty="0" err="1" smtClean="0">
                <a:solidFill>
                  <a:schemeClr val="bg2"/>
                </a:solidFill>
              </a:rPr>
              <a:t>kuhusu</a:t>
            </a:r>
            <a:r>
              <a:rPr lang="en-US" sz="3200" dirty="0" smtClean="0">
                <a:solidFill>
                  <a:schemeClr val="bg2"/>
                </a:solidFill>
              </a:rPr>
              <a:t> </a:t>
            </a:r>
            <a:r>
              <a:rPr lang="en-US" sz="3200" dirty="0" err="1" smtClean="0">
                <a:solidFill>
                  <a:schemeClr val="bg2"/>
                </a:solidFill>
              </a:rPr>
              <a:t>jambo</a:t>
            </a:r>
            <a:r>
              <a:rPr lang="en-US" sz="3200" dirty="0" smtClean="0">
                <a:solidFill>
                  <a:schemeClr val="bg2"/>
                </a:solidFill>
              </a:rPr>
              <a:t> </a:t>
            </a:r>
            <a:r>
              <a:rPr lang="en-US" sz="3200" dirty="0" err="1" smtClean="0">
                <a:solidFill>
                  <a:schemeClr val="bg2"/>
                </a:solidFill>
              </a:rPr>
              <a:t>hili</a:t>
            </a:r>
            <a:r>
              <a:rPr lang="en-US" sz="3200" dirty="0" smtClean="0">
                <a:solidFill>
                  <a:schemeClr val="bg2"/>
                </a:solidFill>
              </a:rPr>
              <a:t>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maneno</a:t>
            </a:r>
            <a:r>
              <a:rPr lang="en-US" sz="3200" dirty="0" smtClean="0">
                <a:solidFill>
                  <a:schemeClr val="bg2"/>
                </a:solidFill>
              </a:rPr>
              <a:t> </a:t>
            </a:r>
            <a:r>
              <a:rPr lang="en-US" sz="3200" dirty="0" err="1" smtClean="0">
                <a:solidFill>
                  <a:schemeClr val="bg2"/>
                </a:solidFill>
              </a:rPr>
              <a:t>rahisi</a:t>
            </a:r>
            <a:r>
              <a:rPr lang="en-US" sz="3200" dirty="0" smtClean="0">
                <a:solidFill>
                  <a:schemeClr val="bg2"/>
                </a:solidFill>
              </a:rPr>
              <a:t> </a:t>
            </a:r>
            <a:r>
              <a:rPr lang="en-US" sz="3200" dirty="0" err="1" smtClean="0">
                <a:solidFill>
                  <a:schemeClr val="bg2"/>
                </a:solidFill>
              </a:rPr>
              <a:t>sana</a:t>
            </a:r>
            <a:r>
              <a:rPr lang="en-US" sz="3200" dirty="0" smtClean="0">
                <a:solidFill>
                  <a:schemeClr val="bg2"/>
                </a:solidFill>
              </a:rPr>
              <a:t>: “Na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sababu</a:t>
            </a:r>
            <a:r>
              <a:rPr lang="en-US" sz="3200" dirty="0" smtClean="0">
                <a:solidFill>
                  <a:schemeClr val="bg2"/>
                </a:solidFill>
              </a:rPr>
              <a:t> </a:t>
            </a:r>
            <a:r>
              <a:rPr lang="en-US" sz="3200" dirty="0" err="1" smtClean="0">
                <a:solidFill>
                  <a:schemeClr val="bg2"/>
                </a:solidFill>
              </a:rPr>
              <a:t>mimi</a:t>
            </a:r>
            <a:r>
              <a:rPr lang="en-US" sz="3200" dirty="0" smtClean="0">
                <a:solidFill>
                  <a:schemeClr val="bg2"/>
                </a:solidFill>
              </a:rPr>
              <a:t> </a:t>
            </a:r>
            <a:r>
              <a:rPr lang="en-US" sz="3200" dirty="0" err="1" smtClean="0">
                <a:solidFill>
                  <a:schemeClr val="bg2"/>
                </a:solidFill>
              </a:rPr>
              <a:t>ni</a:t>
            </a:r>
            <a:r>
              <a:rPr lang="en-US" sz="3200" dirty="0" smtClean="0">
                <a:solidFill>
                  <a:schemeClr val="bg2"/>
                </a:solidFill>
              </a:rPr>
              <a:t> </a:t>
            </a:r>
            <a:r>
              <a:rPr lang="en-US" sz="3200" dirty="0" err="1" smtClean="0">
                <a:solidFill>
                  <a:schemeClr val="bg2"/>
                </a:solidFill>
              </a:rPr>
              <a:t>hai</a:t>
            </a:r>
            <a:r>
              <a:rPr lang="en-US" sz="3200" dirty="0" smtClean="0">
                <a:solidFill>
                  <a:schemeClr val="bg2"/>
                </a:solidFill>
              </a:rPr>
              <a:t>, </a:t>
            </a:r>
            <a:r>
              <a:rPr lang="en-US" sz="3200" dirty="0" err="1" smtClean="0">
                <a:solidFill>
                  <a:schemeClr val="bg2"/>
                </a:solidFill>
              </a:rPr>
              <a:t>ninyi</a:t>
            </a:r>
            <a:r>
              <a:rPr lang="en-US" sz="3200" dirty="0" smtClean="0">
                <a:solidFill>
                  <a:schemeClr val="bg2"/>
                </a:solidFill>
              </a:rPr>
              <a:t> </a:t>
            </a:r>
            <a:r>
              <a:rPr lang="en-US" sz="3200" dirty="0" err="1" smtClean="0">
                <a:solidFill>
                  <a:schemeClr val="bg2"/>
                </a:solidFill>
              </a:rPr>
              <a:t>nanyi</a:t>
            </a:r>
            <a:r>
              <a:rPr lang="en-US" sz="3200" dirty="0" smtClean="0">
                <a:solidFill>
                  <a:schemeClr val="bg2"/>
                </a:solidFill>
              </a:rPr>
              <a:t> </a:t>
            </a:r>
            <a:r>
              <a:rPr lang="en-US" sz="3200" dirty="0" err="1" smtClean="0">
                <a:solidFill>
                  <a:schemeClr val="bg2"/>
                </a:solidFill>
              </a:rPr>
              <a:t>mtakuwa</a:t>
            </a:r>
            <a:r>
              <a:rPr lang="en-US" sz="3200" dirty="0" smtClean="0">
                <a:solidFill>
                  <a:schemeClr val="bg2"/>
                </a:solidFill>
              </a:rPr>
              <a:t> </a:t>
            </a:r>
            <a:r>
              <a:rPr lang="en-US" sz="3200" dirty="0" err="1" smtClean="0">
                <a:solidFill>
                  <a:schemeClr val="bg2"/>
                </a:solidFill>
              </a:rPr>
              <a:t>hai</a:t>
            </a:r>
            <a:r>
              <a:rPr lang="en-US" sz="3200" dirty="0" smtClean="0">
                <a:solidFill>
                  <a:schemeClr val="bg2"/>
                </a:solidFill>
              </a:rPr>
              <a:t>” (</a:t>
            </a:r>
            <a:r>
              <a:rPr lang="en-US" sz="3200" dirty="0" err="1" smtClean="0">
                <a:solidFill>
                  <a:schemeClr val="bg2"/>
                </a:solidFill>
              </a:rPr>
              <a:t>Yohana</a:t>
            </a:r>
            <a:r>
              <a:rPr lang="en-US" sz="3200" dirty="0" smtClean="0">
                <a:solidFill>
                  <a:schemeClr val="bg2"/>
                </a:solidFill>
              </a:rPr>
              <a:t> 14:19). </a:t>
            </a:r>
            <a:endParaRPr lang="en-GB" sz="3200" dirty="0">
              <a:solidFill>
                <a:schemeClr val="bg2"/>
              </a:solidFill>
            </a:endParaRPr>
          </a:p>
        </p:txBody>
      </p:sp>
      <p:sp>
        <p:nvSpPr>
          <p:cNvPr id="2" name="Right Arrow 1"/>
          <p:cNvSpPr/>
          <p:nvPr/>
        </p:nvSpPr>
        <p:spPr>
          <a:xfrm>
            <a:off x="3492500" y="666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bg1"/>
                </a:solidFill>
                <a:effectLst/>
              </a:rPr>
              <a:t>Arising to a New </a:t>
            </a:r>
            <a:r>
              <a:rPr lang="en-GB" dirty="0" smtClean="0">
                <a:solidFill>
                  <a:schemeClr val="bg1"/>
                </a:solidFill>
                <a:effectLst/>
              </a:rPr>
              <a:t>Life / </a:t>
            </a:r>
            <a:r>
              <a:rPr lang="en-US" sz="4400" dirty="0" err="1" smtClean="0">
                <a:solidFill>
                  <a:schemeClr val="bg2"/>
                </a:solidFill>
              </a:rPr>
              <a:t>Ametuhuisha</a:t>
            </a:r>
            <a:r>
              <a:rPr lang="en-US" sz="4400" dirty="0" smtClean="0">
                <a:solidFill>
                  <a:schemeClr val="bg2"/>
                </a:solidFill>
              </a:rPr>
              <a:t> </a:t>
            </a:r>
            <a:r>
              <a:rPr lang="en-US" sz="4400" dirty="0" err="1" smtClean="0">
                <a:solidFill>
                  <a:schemeClr val="bg2"/>
                </a:solidFill>
              </a:rPr>
              <a:t>pamoja</a:t>
            </a:r>
            <a:r>
              <a:rPr lang="en-US" sz="4400" dirty="0" smtClean="0">
                <a:solidFill>
                  <a:schemeClr val="bg2"/>
                </a:solidFill>
              </a:rPr>
              <a:t> na </a:t>
            </a:r>
            <a:r>
              <a:rPr lang="en-US" sz="4400" dirty="0" err="1" smtClean="0">
                <a:solidFill>
                  <a:schemeClr val="bg2"/>
                </a:solidFill>
              </a:rPr>
              <a:t>Kristo</a:t>
            </a:r>
            <a:endParaRPr lang="en-GB" dirty="0" smtClean="0">
              <a:solidFill>
                <a:schemeClr val="bg1"/>
              </a:solidFill>
              <a:effectLst/>
            </a:endParaRPr>
          </a:p>
        </p:txBody>
      </p:sp>
      <p:pic>
        <p:nvPicPr>
          <p:cNvPr id="18435" name="Content Placeholder 3" descr="villagebap.JPG"/>
          <p:cNvPicPr>
            <a:picLocks noGrp="1" noChangeAspect="1"/>
          </p:cNvPicPr>
          <p:nvPr>
            <p:ph idx="1"/>
          </p:nvPr>
        </p:nvPicPr>
        <p:blipFill>
          <a:blip r:embed="rId2" cstate="print"/>
          <a:srcRect/>
          <a:stretch>
            <a:fillRect/>
          </a:stretch>
        </p:blipFill>
        <p:spPr>
          <a:xfrm>
            <a:off x="1403648" y="2348880"/>
            <a:ext cx="6276975" cy="47085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3" name="Content Placeholder 2"/>
          <p:cNvSpPr>
            <a:spLocks noGrp="1"/>
          </p:cNvSpPr>
          <p:nvPr>
            <p:ph idx="1"/>
          </p:nvPr>
        </p:nvSpPr>
        <p:spPr>
          <a:xfrm>
            <a:off x="468313" y="1196975"/>
            <a:ext cx="8218487" cy="5505450"/>
          </a:xfrm>
        </p:spPr>
        <p:txBody>
          <a:bodyPr rtlCol="0">
            <a:normAutofit/>
          </a:bodyPr>
          <a:lstStyle/>
          <a:p>
            <a:r>
              <a:rPr lang="en-GB" b="1" i="1" dirty="0">
                <a:solidFill>
                  <a:schemeClr val="bg2">
                    <a:lumMod val="75000"/>
                  </a:schemeClr>
                </a:solidFill>
              </a:rPr>
              <a:t>“If we died with (Christ), we shall also live with Him. If we endure, we shall also reign with </a:t>
            </a:r>
            <a:r>
              <a:rPr lang="en-GB" b="1" i="1" dirty="0">
                <a:solidFill>
                  <a:schemeClr val="bg2"/>
                </a:solidFill>
              </a:rPr>
              <a:t>Him”</a:t>
            </a:r>
            <a:r>
              <a:rPr lang="en-GB" i="1" dirty="0" smtClean="0">
                <a:solidFill>
                  <a:schemeClr val="bg2"/>
                </a:solidFill>
              </a:rPr>
              <a:t> </a:t>
            </a:r>
            <a:r>
              <a:rPr lang="en-GB" i="1" dirty="0" smtClean="0">
                <a:solidFill>
                  <a:schemeClr val="bg2"/>
                </a:solidFill>
              </a:rPr>
              <a:t> </a:t>
            </a:r>
            <a:r>
              <a:rPr lang="en-GB" dirty="0" smtClean="0">
                <a:solidFill>
                  <a:schemeClr val="bg2"/>
                </a:solidFill>
              </a:rPr>
              <a:t>(</a:t>
            </a:r>
            <a:r>
              <a:rPr lang="en-GB" dirty="0" smtClean="0">
                <a:solidFill>
                  <a:schemeClr val="bg2"/>
                </a:solidFill>
              </a:rPr>
              <a:t>2 Tim. 2:11,12</a:t>
            </a:r>
            <a:r>
              <a:rPr lang="en-GB" dirty="0" smtClean="0">
                <a:solidFill>
                  <a:schemeClr val="bg2"/>
                </a:solidFill>
              </a:rPr>
              <a:t>). </a:t>
            </a:r>
            <a:endParaRPr lang="it-IT" b="1" dirty="0" smtClean="0">
              <a:solidFill>
                <a:schemeClr val="bg2"/>
              </a:solidFill>
            </a:endParaRPr>
          </a:p>
          <a:p>
            <a:r>
              <a:rPr lang="fi-FI" sz="3600" dirty="0" smtClean="0">
                <a:solidFill>
                  <a:schemeClr val="bg2"/>
                </a:solidFill>
              </a:rPr>
              <a:t>Kwa </a:t>
            </a:r>
            <a:r>
              <a:rPr lang="fi-FI" sz="3600" dirty="0" smtClean="0">
                <a:solidFill>
                  <a:schemeClr val="bg2"/>
                </a:solidFill>
              </a:rPr>
              <a:t>maana kama tumekufa pamoja naye, </a:t>
            </a:r>
            <a:r>
              <a:rPr lang="en-GB" sz="3600" dirty="0" err="1" smtClean="0">
                <a:solidFill>
                  <a:schemeClr val="bg2"/>
                </a:solidFill>
              </a:rPr>
              <a:t>tutaishi</a:t>
            </a:r>
            <a:r>
              <a:rPr lang="en-GB" sz="3600" dirty="0" smtClean="0">
                <a:solidFill>
                  <a:schemeClr val="bg2"/>
                </a:solidFill>
              </a:rPr>
              <a:t> </a:t>
            </a:r>
            <a:r>
              <a:rPr lang="en-GB" sz="3600" dirty="0" err="1" smtClean="0">
                <a:solidFill>
                  <a:schemeClr val="bg2"/>
                </a:solidFill>
              </a:rPr>
              <a:t>pia</a:t>
            </a:r>
            <a:r>
              <a:rPr lang="en-GB" sz="3600" dirty="0" smtClean="0">
                <a:solidFill>
                  <a:schemeClr val="bg2"/>
                </a:solidFill>
              </a:rPr>
              <a:t> </a:t>
            </a:r>
            <a:r>
              <a:rPr lang="en-GB" sz="3600" dirty="0" err="1" smtClean="0">
                <a:solidFill>
                  <a:schemeClr val="bg2"/>
                </a:solidFill>
              </a:rPr>
              <a:t>pamoja</a:t>
            </a:r>
            <a:r>
              <a:rPr lang="en-GB" sz="3600" dirty="0" smtClean="0">
                <a:solidFill>
                  <a:schemeClr val="bg2"/>
                </a:solidFill>
              </a:rPr>
              <a:t> </a:t>
            </a:r>
            <a:r>
              <a:rPr lang="en-GB" sz="3600" dirty="0" err="1" smtClean="0">
                <a:solidFill>
                  <a:schemeClr val="bg2"/>
                </a:solidFill>
              </a:rPr>
              <a:t>naye</a:t>
            </a:r>
            <a:r>
              <a:rPr lang="en-GB" sz="3600" dirty="0" smtClean="0">
                <a:solidFill>
                  <a:schemeClr val="bg2"/>
                </a:solidFill>
              </a:rPr>
              <a:t>. </a:t>
            </a:r>
            <a:r>
              <a:rPr lang="en-GB" sz="3600" dirty="0" smtClean="0">
                <a:solidFill>
                  <a:schemeClr val="bg2"/>
                </a:solidFill>
              </a:rPr>
              <a:t> </a:t>
            </a:r>
            <a:r>
              <a:rPr lang="en-GB" sz="3600" b="1" dirty="0" smtClean="0">
                <a:solidFill>
                  <a:schemeClr val="bg2"/>
                </a:solidFill>
              </a:rPr>
              <a:t>Kama </a:t>
            </a:r>
            <a:r>
              <a:rPr lang="en-GB" sz="3600" b="1" dirty="0" err="1" smtClean="0">
                <a:solidFill>
                  <a:schemeClr val="bg2"/>
                </a:solidFill>
              </a:rPr>
              <a:t>tukistahimili</a:t>
            </a:r>
            <a:r>
              <a:rPr lang="en-GB" sz="3600" b="1" dirty="0" smtClean="0">
                <a:solidFill>
                  <a:schemeClr val="bg2"/>
                </a:solidFill>
              </a:rPr>
              <a:t>, </a:t>
            </a:r>
            <a:r>
              <a:rPr lang="en-GB" sz="3600" dirty="0" err="1" smtClean="0">
                <a:solidFill>
                  <a:schemeClr val="bg2"/>
                </a:solidFill>
              </a:rPr>
              <a:t>pia</a:t>
            </a:r>
            <a:r>
              <a:rPr lang="en-GB" sz="3600" dirty="0" smtClean="0">
                <a:solidFill>
                  <a:schemeClr val="bg2"/>
                </a:solidFill>
              </a:rPr>
              <a:t> </a:t>
            </a:r>
            <a:r>
              <a:rPr lang="en-GB" sz="3600" dirty="0" err="1" smtClean="0">
                <a:solidFill>
                  <a:schemeClr val="bg2"/>
                </a:solidFill>
              </a:rPr>
              <a:t>tutatawala</a:t>
            </a:r>
            <a:r>
              <a:rPr lang="en-GB" sz="3600" dirty="0" smtClean="0">
                <a:solidFill>
                  <a:schemeClr val="bg2"/>
                </a:solidFill>
              </a:rPr>
              <a:t> </a:t>
            </a:r>
            <a:r>
              <a:rPr lang="en-GB" sz="3600" dirty="0" err="1" smtClean="0">
                <a:solidFill>
                  <a:schemeClr val="bg2"/>
                </a:solidFill>
              </a:rPr>
              <a:t>pamoja</a:t>
            </a:r>
            <a:r>
              <a:rPr lang="en-GB" sz="3600" dirty="0" smtClean="0">
                <a:solidFill>
                  <a:schemeClr val="bg2"/>
                </a:solidFill>
              </a:rPr>
              <a:t> </a:t>
            </a:r>
            <a:r>
              <a:rPr lang="en-GB" sz="3600" dirty="0" err="1" smtClean="0">
                <a:solidFill>
                  <a:schemeClr val="bg2"/>
                </a:solidFill>
              </a:rPr>
              <a:t>naye</a:t>
            </a:r>
            <a:r>
              <a:rPr lang="en-GB" sz="3600" dirty="0" smtClean="0">
                <a:solidFill>
                  <a:schemeClr val="bg2"/>
                </a:solidFill>
              </a:rPr>
              <a:t>. </a:t>
            </a:r>
            <a:r>
              <a:rPr lang="en-GB" sz="3600" dirty="0" smtClean="0">
                <a:solidFill>
                  <a:schemeClr val="bg2"/>
                </a:solidFill>
              </a:rPr>
              <a:t> Kama </a:t>
            </a:r>
            <a:r>
              <a:rPr lang="en-GB" sz="3600" dirty="0" err="1" smtClean="0">
                <a:solidFill>
                  <a:schemeClr val="bg2"/>
                </a:solidFill>
              </a:rPr>
              <a:t>tukimkana</a:t>
            </a:r>
            <a:r>
              <a:rPr lang="en-GB" sz="3600" dirty="0" smtClean="0">
                <a:solidFill>
                  <a:schemeClr val="bg2"/>
                </a:solidFill>
              </a:rPr>
              <a:t> </a:t>
            </a:r>
            <a:r>
              <a:rPr lang="en-GB" sz="3600" dirty="0" err="1" smtClean="0">
                <a:solidFill>
                  <a:schemeClr val="bg2"/>
                </a:solidFill>
              </a:rPr>
              <a:t>Yeye</a:t>
            </a:r>
            <a:r>
              <a:rPr lang="en-GB" sz="3600" dirty="0" smtClean="0">
                <a:solidFill>
                  <a:schemeClr val="bg2"/>
                </a:solidFill>
              </a:rPr>
              <a:t>, </a:t>
            </a:r>
            <a:r>
              <a:rPr lang="en-GB" sz="3600" dirty="0" err="1" smtClean="0">
                <a:solidFill>
                  <a:schemeClr val="bg2"/>
                </a:solidFill>
              </a:rPr>
              <a:t>naye</a:t>
            </a:r>
            <a:r>
              <a:rPr lang="en-GB" sz="3600" dirty="0" smtClean="0">
                <a:solidFill>
                  <a:schemeClr val="bg2"/>
                </a:solidFill>
              </a:rPr>
              <a:t> </a:t>
            </a:r>
            <a:r>
              <a:rPr lang="en-GB" sz="3600" dirty="0" err="1" smtClean="0">
                <a:solidFill>
                  <a:schemeClr val="bg2"/>
                </a:solidFill>
              </a:rPr>
              <a:t>atatukana</a:t>
            </a:r>
            <a:r>
              <a:rPr lang="en-GB" sz="3600" dirty="0" smtClean="0">
                <a:solidFill>
                  <a:schemeClr val="bg2"/>
                </a:solidFill>
              </a:rPr>
              <a:t> </a:t>
            </a:r>
            <a:r>
              <a:rPr lang="en-GB" sz="3600" dirty="0" err="1" smtClean="0">
                <a:solidFill>
                  <a:schemeClr val="bg2"/>
                </a:solidFill>
              </a:rPr>
              <a:t>sisi</a:t>
            </a:r>
            <a:r>
              <a:rPr lang="en-GB" sz="3600" dirty="0" smtClean="0">
                <a:solidFill>
                  <a:schemeClr val="bg2"/>
                </a:solidFill>
              </a:rPr>
              <a:t>. </a:t>
            </a:r>
            <a:endParaRPr lang="en-GB" sz="36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2" name="TextBox 1"/>
          <p:cNvSpPr txBox="1"/>
          <p:nvPr/>
        </p:nvSpPr>
        <p:spPr>
          <a:xfrm>
            <a:off x="144463" y="333375"/>
            <a:ext cx="8964612" cy="646113"/>
          </a:xfrm>
          <a:prstGeom prst="rect">
            <a:avLst/>
          </a:prstGeom>
          <a:noFill/>
        </p:spPr>
        <p:txBody>
          <a:bodyPr>
            <a:spAutoFit/>
          </a:bodyPr>
          <a:lstStyle/>
          <a:p>
            <a:pPr>
              <a:defRPr/>
            </a:pPr>
            <a:r>
              <a:rPr lang="en-AU" sz="3600" b="1" dirty="0">
                <a:solidFill>
                  <a:schemeClr val="bg1"/>
                </a:solidFill>
                <a:latin typeface="+mj-lt"/>
              </a:rPr>
              <a:t>“Die” with Christ … Live with Christ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8229600" cy="5904061"/>
          </a:xfrm>
        </p:spPr>
        <p:txBody>
          <a:bodyPr/>
          <a:lstStyle/>
          <a:p>
            <a:pPr marL="548640" indent="-411480" eaLnBrk="1" fontAlgn="auto" hangingPunct="1">
              <a:spcAft>
                <a:spcPts val="0"/>
              </a:spcAft>
              <a:buClr>
                <a:srgbClr val="C00000"/>
              </a:buClr>
              <a:buFont typeface="Wingdings" pitchFamily="2" charset="2"/>
              <a:buChar char="v"/>
              <a:defRPr/>
            </a:pPr>
            <a:r>
              <a:rPr lang="en-GB" sz="1600" b="1" i="1" dirty="0" smtClean="0">
                <a:solidFill>
                  <a:schemeClr val="bg2"/>
                </a:solidFill>
              </a:rPr>
              <a:t>“We always carry around in our body the death of Jesus, so that the life of Jesus may also be revealed in our body ... because we know that the one who raised the Lord Jesus ... will also raise us with Jesus” </a:t>
            </a:r>
            <a:r>
              <a:rPr lang="en-GB" sz="1600" dirty="0" smtClean="0">
                <a:solidFill>
                  <a:schemeClr val="bg2"/>
                </a:solidFill>
              </a:rPr>
              <a:t>(2 </a:t>
            </a:r>
            <a:r>
              <a:rPr lang="en-GB" sz="1600" dirty="0" err="1" smtClean="0">
                <a:solidFill>
                  <a:schemeClr val="bg2"/>
                </a:solidFill>
              </a:rPr>
              <a:t>Wakorinto</a:t>
            </a:r>
            <a:r>
              <a:rPr lang="en-GB" sz="1600" dirty="0" smtClean="0">
                <a:solidFill>
                  <a:schemeClr val="bg2"/>
                </a:solidFill>
              </a:rPr>
              <a:t> / Cor. 4:10,11,14NIV).</a:t>
            </a:r>
          </a:p>
          <a:p>
            <a:pPr marL="548640" indent="-411480" eaLnBrk="1" fontAlgn="auto" hangingPunct="1">
              <a:spcAft>
                <a:spcPts val="0"/>
              </a:spcAft>
              <a:buClr>
                <a:srgbClr val="C00000"/>
              </a:buClr>
              <a:buFont typeface="Wingdings" pitchFamily="2" charset="2"/>
              <a:buChar char="v"/>
              <a:defRPr/>
            </a:pPr>
            <a:r>
              <a:rPr lang="en-GB" b="1" dirty="0" err="1" smtClean="0">
                <a:solidFill>
                  <a:schemeClr val="bg2"/>
                </a:solidFill>
              </a:rPr>
              <a:t>Sikuzote</a:t>
            </a:r>
            <a:r>
              <a:rPr lang="en-GB" b="1" dirty="0" smtClean="0">
                <a:solidFill>
                  <a:schemeClr val="bg2"/>
                </a:solidFill>
              </a:rPr>
              <a:t> </a:t>
            </a:r>
            <a:r>
              <a:rPr lang="en-GB" b="1" dirty="0" err="1" smtClean="0">
                <a:solidFill>
                  <a:schemeClr val="bg2"/>
                </a:solidFill>
              </a:rPr>
              <a:t>twachukua</a:t>
            </a:r>
            <a:r>
              <a:rPr lang="en-GB" b="1" dirty="0" smtClean="0">
                <a:solidFill>
                  <a:schemeClr val="bg2"/>
                </a:solidFill>
              </a:rPr>
              <a:t> </a:t>
            </a:r>
            <a:r>
              <a:rPr lang="en-GB" b="1" dirty="0" err="1" smtClean="0">
                <a:solidFill>
                  <a:schemeClr val="bg2"/>
                </a:solidFill>
              </a:rPr>
              <a:t>katika</a:t>
            </a:r>
            <a:r>
              <a:rPr lang="en-GB" b="1" dirty="0" smtClean="0">
                <a:solidFill>
                  <a:schemeClr val="bg2"/>
                </a:solidFill>
              </a:rPr>
              <a:t> </a:t>
            </a:r>
            <a:r>
              <a:rPr lang="en-GB" b="1" dirty="0" err="1" smtClean="0">
                <a:solidFill>
                  <a:schemeClr val="bg2"/>
                </a:solidFill>
              </a:rPr>
              <a:t>mwili</a:t>
            </a:r>
            <a:r>
              <a:rPr lang="en-GB" b="1" dirty="0" smtClean="0">
                <a:solidFill>
                  <a:schemeClr val="bg2"/>
                </a:solidFill>
              </a:rPr>
              <a:t> </a:t>
            </a:r>
            <a:r>
              <a:rPr lang="en-GB" b="1" dirty="0" err="1" smtClean="0">
                <a:solidFill>
                  <a:schemeClr val="bg2"/>
                </a:solidFill>
              </a:rPr>
              <a:t>kufa</a:t>
            </a:r>
            <a:r>
              <a:rPr lang="en-GB" b="1" dirty="0" smtClean="0">
                <a:solidFill>
                  <a:schemeClr val="bg2"/>
                </a:solidFill>
              </a:rPr>
              <a:t> </a:t>
            </a:r>
            <a:r>
              <a:rPr lang="en-GB" b="1" dirty="0" err="1" smtClean="0">
                <a:solidFill>
                  <a:schemeClr val="bg2"/>
                </a:solidFill>
              </a:rPr>
              <a:t>Kwake</a:t>
            </a:r>
            <a:r>
              <a:rPr lang="en-GB" b="1" dirty="0" smtClean="0">
                <a:solidFill>
                  <a:schemeClr val="bg2"/>
                </a:solidFill>
              </a:rPr>
              <a:t> </a:t>
            </a:r>
            <a:r>
              <a:rPr lang="en-GB" b="1" dirty="0" err="1" smtClean="0">
                <a:solidFill>
                  <a:schemeClr val="bg2"/>
                </a:solidFill>
              </a:rPr>
              <a:t>Yesu</a:t>
            </a:r>
            <a:r>
              <a:rPr lang="en-GB" b="1" dirty="0" smtClean="0">
                <a:solidFill>
                  <a:schemeClr val="bg2"/>
                </a:solidFill>
              </a:rPr>
              <a:t> </a:t>
            </a:r>
            <a:r>
              <a:rPr lang="en-GB" b="1" dirty="0" err="1" smtClean="0">
                <a:solidFill>
                  <a:schemeClr val="bg2"/>
                </a:solidFill>
              </a:rPr>
              <a:t>ili</a:t>
            </a:r>
            <a:r>
              <a:rPr lang="en-GB" b="1" dirty="0" smtClean="0">
                <a:solidFill>
                  <a:schemeClr val="bg2"/>
                </a:solidFill>
              </a:rPr>
              <a:t> </a:t>
            </a:r>
            <a:r>
              <a:rPr lang="en-GB" b="1" dirty="0" err="1" smtClean="0">
                <a:solidFill>
                  <a:schemeClr val="bg2"/>
                </a:solidFill>
              </a:rPr>
              <a:t>kwamba</a:t>
            </a:r>
            <a:r>
              <a:rPr lang="en-GB" b="1" dirty="0" smtClean="0">
                <a:solidFill>
                  <a:schemeClr val="bg2"/>
                </a:solidFill>
              </a:rPr>
              <a:t> </a:t>
            </a:r>
            <a:r>
              <a:rPr lang="en-GB" b="1" dirty="0" err="1" smtClean="0">
                <a:solidFill>
                  <a:schemeClr val="bg2"/>
                </a:solidFill>
              </a:rPr>
              <a:t>uzima</a:t>
            </a:r>
            <a:r>
              <a:rPr lang="en-GB" b="1" dirty="0" smtClean="0">
                <a:solidFill>
                  <a:schemeClr val="bg2"/>
                </a:solidFill>
              </a:rPr>
              <a:t> </a:t>
            </a:r>
            <a:r>
              <a:rPr lang="en-GB" b="1" dirty="0" err="1" smtClean="0">
                <a:solidFill>
                  <a:schemeClr val="bg2"/>
                </a:solidFill>
              </a:rPr>
              <a:t>wa</a:t>
            </a:r>
            <a:r>
              <a:rPr lang="en-GB" b="1" dirty="0" smtClean="0">
                <a:solidFill>
                  <a:schemeClr val="bg2"/>
                </a:solidFill>
              </a:rPr>
              <a:t> </a:t>
            </a:r>
            <a:r>
              <a:rPr lang="en-GB" b="1" dirty="0" err="1" smtClean="0">
                <a:solidFill>
                  <a:schemeClr val="bg2"/>
                </a:solidFill>
              </a:rPr>
              <a:t>Yesu</a:t>
            </a:r>
            <a:r>
              <a:rPr lang="en-GB" b="1" dirty="0" smtClean="0">
                <a:solidFill>
                  <a:schemeClr val="bg2"/>
                </a:solidFill>
              </a:rPr>
              <a:t> </a:t>
            </a:r>
            <a:r>
              <a:rPr lang="en-GB" b="1" dirty="0" err="1" smtClean="0">
                <a:solidFill>
                  <a:schemeClr val="bg2"/>
                </a:solidFill>
              </a:rPr>
              <a:t>uweze</a:t>
            </a:r>
            <a:r>
              <a:rPr lang="en-GB" b="1" dirty="0" smtClean="0">
                <a:solidFill>
                  <a:schemeClr val="bg2"/>
                </a:solidFill>
              </a:rPr>
              <a:t> </a:t>
            </a:r>
            <a:r>
              <a:rPr lang="en-GB" b="1" dirty="0" err="1" smtClean="0">
                <a:solidFill>
                  <a:schemeClr val="bg2"/>
                </a:solidFill>
              </a:rPr>
              <a:t>kudhihirika</a:t>
            </a:r>
            <a:r>
              <a:rPr lang="en-GB" b="1" dirty="0" smtClean="0">
                <a:solidFill>
                  <a:schemeClr val="bg2"/>
                </a:solidFill>
              </a:rPr>
              <a:t> </a:t>
            </a:r>
            <a:r>
              <a:rPr lang="en-GB" b="1" dirty="0" err="1" smtClean="0">
                <a:solidFill>
                  <a:schemeClr val="bg2"/>
                </a:solidFill>
              </a:rPr>
              <a:t>katika</a:t>
            </a:r>
            <a:r>
              <a:rPr lang="en-GB" b="1" dirty="0" smtClean="0">
                <a:solidFill>
                  <a:schemeClr val="bg2"/>
                </a:solidFill>
              </a:rPr>
              <a:t> </a:t>
            </a:r>
            <a:r>
              <a:rPr lang="en-GB" b="1" dirty="0" err="1" smtClean="0">
                <a:solidFill>
                  <a:schemeClr val="bg2"/>
                </a:solidFill>
              </a:rPr>
              <a:t>miili</a:t>
            </a:r>
            <a:r>
              <a:rPr lang="en-GB" b="1" dirty="0" smtClean="0">
                <a:solidFill>
                  <a:schemeClr val="bg2"/>
                </a:solidFill>
              </a:rPr>
              <a:t> </a:t>
            </a:r>
            <a:r>
              <a:rPr lang="en-GB" b="1" dirty="0" err="1" smtClean="0">
                <a:solidFill>
                  <a:schemeClr val="bg2"/>
                </a:solidFill>
              </a:rPr>
              <a:t>yetu</a:t>
            </a:r>
            <a:r>
              <a:rPr lang="en-GB" b="1" dirty="0" smtClean="0">
                <a:solidFill>
                  <a:schemeClr val="bg2"/>
                </a:solidFill>
              </a:rPr>
              <a:t>. </a:t>
            </a:r>
            <a:r>
              <a:rPr lang="en-GB" b="1" dirty="0" err="1" smtClean="0">
                <a:solidFill>
                  <a:schemeClr val="bg2"/>
                </a:solidFill>
              </a:rPr>
              <a:t>Kwa</a:t>
            </a:r>
            <a:r>
              <a:rPr lang="en-GB" b="1" dirty="0" smtClean="0">
                <a:solidFill>
                  <a:schemeClr val="bg2"/>
                </a:solidFill>
              </a:rPr>
              <a:t> </a:t>
            </a:r>
            <a:r>
              <a:rPr lang="en-GB" b="1" dirty="0" err="1" smtClean="0">
                <a:solidFill>
                  <a:schemeClr val="bg2"/>
                </a:solidFill>
              </a:rPr>
              <a:t>maana</a:t>
            </a:r>
            <a:r>
              <a:rPr lang="en-GB" b="1" dirty="0" smtClean="0">
                <a:solidFill>
                  <a:schemeClr val="bg2"/>
                </a:solidFill>
              </a:rPr>
              <a:t> </a:t>
            </a:r>
            <a:r>
              <a:rPr lang="en-GB" b="1" dirty="0" err="1" smtClean="0">
                <a:solidFill>
                  <a:schemeClr val="bg2"/>
                </a:solidFill>
              </a:rPr>
              <a:t>sisi</a:t>
            </a:r>
            <a:r>
              <a:rPr lang="en-GB" b="1" dirty="0" smtClean="0">
                <a:solidFill>
                  <a:schemeClr val="bg2"/>
                </a:solidFill>
              </a:rPr>
              <a:t> </a:t>
            </a:r>
            <a:r>
              <a:rPr lang="en-GB" b="1" dirty="0" err="1" smtClean="0">
                <a:solidFill>
                  <a:schemeClr val="bg2"/>
                </a:solidFill>
              </a:rPr>
              <a:t>tulio</a:t>
            </a:r>
            <a:r>
              <a:rPr lang="en-GB" b="1" dirty="0" smtClean="0">
                <a:solidFill>
                  <a:schemeClr val="bg2"/>
                </a:solidFill>
              </a:rPr>
              <a:t> </a:t>
            </a:r>
            <a:r>
              <a:rPr lang="en-GB" b="1" dirty="0" err="1" smtClean="0">
                <a:solidFill>
                  <a:schemeClr val="bg2"/>
                </a:solidFill>
              </a:rPr>
              <a:t>hai</a:t>
            </a:r>
            <a:r>
              <a:rPr lang="en-GB" b="1" dirty="0" smtClean="0">
                <a:solidFill>
                  <a:schemeClr val="bg2"/>
                </a:solidFill>
              </a:rPr>
              <a:t> </a:t>
            </a:r>
            <a:r>
              <a:rPr lang="en-GB" b="1" dirty="0" err="1" smtClean="0">
                <a:solidFill>
                  <a:schemeClr val="bg2"/>
                </a:solidFill>
              </a:rPr>
              <a:t>sikuzote</a:t>
            </a:r>
            <a:r>
              <a:rPr lang="en-GB" b="1" dirty="0" smtClean="0">
                <a:solidFill>
                  <a:schemeClr val="bg2"/>
                </a:solidFill>
              </a:rPr>
              <a:t> </a:t>
            </a:r>
            <a:r>
              <a:rPr lang="en-GB" b="1" dirty="0" err="1" smtClean="0">
                <a:solidFill>
                  <a:schemeClr val="bg2"/>
                </a:solidFill>
              </a:rPr>
              <a:t>tumetolewa</a:t>
            </a:r>
            <a:r>
              <a:rPr lang="en-GB" b="1" dirty="0" smtClean="0">
                <a:solidFill>
                  <a:schemeClr val="bg2"/>
                </a:solidFill>
              </a:rPr>
              <a:t> </a:t>
            </a:r>
            <a:r>
              <a:rPr lang="en-GB" b="1" dirty="0" err="1" smtClean="0">
                <a:solidFill>
                  <a:schemeClr val="bg2"/>
                </a:solidFill>
              </a:rPr>
              <a:t>tufe</a:t>
            </a:r>
            <a:r>
              <a:rPr lang="en-GB" b="1" dirty="0" smtClean="0">
                <a:solidFill>
                  <a:schemeClr val="bg2"/>
                </a:solidFill>
              </a:rPr>
              <a:t> </a:t>
            </a:r>
            <a:r>
              <a:rPr lang="en-GB" b="1" dirty="0" err="1" smtClean="0">
                <a:solidFill>
                  <a:schemeClr val="bg2"/>
                </a:solidFill>
              </a:rPr>
              <a:t>kwa</a:t>
            </a:r>
            <a:r>
              <a:rPr lang="en-GB" b="1" dirty="0" smtClean="0">
                <a:solidFill>
                  <a:schemeClr val="bg2"/>
                </a:solidFill>
              </a:rPr>
              <a:t> </a:t>
            </a:r>
            <a:r>
              <a:rPr lang="en-GB" b="1" dirty="0" err="1" smtClean="0">
                <a:solidFill>
                  <a:schemeClr val="bg2"/>
                </a:solidFill>
              </a:rPr>
              <a:t>ajili</a:t>
            </a:r>
            <a:r>
              <a:rPr lang="en-GB" b="1" dirty="0" smtClean="0">
                <a:solidFill>
                  <a:schemeClr val="bg2"/>
                </a:solidFill>
              </a:rPr>
              <a:t> </a:t>
            </a:r>
            <a:r>
              <a:rPr lang="en-GB" b="1" dirty="0" err="1" smtClean="0">
                <a:solidFill>
                  <a:schemeClr val="bg2"/>
                </a:solidFill>
              </a:rPr>
              <a:t>ya</a:t>
            </a:r>
            <a:r>
              <a:rPr lang="en-GB" b="1" dirty="0" smtClean="0">
                <a:solidFill>
                  <a:schemeClr val="bg2"/>
                </a:solidFill>
              </a:rPr>
              <a:t> </a:t>
            </a:r>
            <a:r>
              <a:rPr lang="en-GB" b="1" dirty="0" err="1" smtClean="0">
                <a:solidFill>
                  <a:schemeClr val="bg2"/>
                </a:solidFill>
              </a:rPr>
              <a:t>Yesu</a:t>
            </a:r>
            <a:r>
              <a:rPr lang="en-GB" b="1" dirty="0" smtClean="0">
                <a:solidFill>
                  <a:schemeClr val="bg2"/>
                </a:solidFill>
              </a:rPr>
              <a:t>, </a:t>
            </a:r>
            <a:r>
              <a:rPr lang="en-GB" b="1" dirty="0" err="1" smtClean="0">
                <a:solidFill>
                  <a:schemeClr val="bg2"/>
                </a:solidFill>
              </a:rPr>
              <a:t>ili</a:t>
            </a:r>
            <a:r>
              <a:rPr lang="en-GB" b="1" dirty="0" smtClean="0">
                <a:solidFill>
                  <a:schemeClr val="bg2"/>
                </a:solidFill>
              </a:rPr>
              <a:t> </a:t>
            </a:r>
            <a:r>
              <a:rPr lang="en-GB" b="1" dirty="0" err="1" smtClean="0">
                <a:solidFill>
                  <a:schemeClr val="bg2"/>
                </a:solidFill>
              </a:rPr>
              <a:t>kwamba</a:t>
            </a:r>
            <a:r>
              <a:rPr lang="en-GB" b="1" dirty="0" smtClean="0">
                <a:solidFill>
                  <a:schemeClr val="bg2"/>
                </a:solidFill>
              </a:rPr>
              <a:t> </a:t>
            </a:r>
            <a:r>
              <a:rPr lang="en-GB" b="1" dirty="0" err="1" smtClean="0">
                <a:solidFill>
                  <a:schemeClr val="bg2"/>
                </a:solidFill>
              </a:rPr>
              <a:t>uzima</a:t>
            </a:r>
            <a:r>
              <a:rPr lang="en-GB" b="1" dirty="0" smtClean="0">
                <a:solidFill>
                  <a:schemeClr val="bg2"/>
                </a:solidFill>
              </a:rPr>
              <a:t> wake </a:t>
            </a:r>
            <a:r>
              <a:rPr lang="en-GB" b="1" dirty="0" err="1" smtClean="0">
                <a:solidFill>
                  <a:schemeClr val="bg2"/>
                </a:solidFill>
              </a:rPr>
              <a:t>upate</a:t>
            </a:r>
            <a:r>
              <a:rPr lang="en-GB" b="1" dirty="0" smtClean="0">
                <a:solidFill>
                  <a:schemeClr val="bg2"/>
                </a:solidFill>
              </a:rPr>
              <a:t> </a:t>
            </a:r>
            <a:r>
              <a:rPr lang="en-GB" b="1" dirty="0" err="1" smtClean="0">
                <a:solidFill>
                  <a:schemeClr val="bg2"/>
                </a:solidFill>
              </a:rPr>
              <a:t>kudhihirishwa</a:t>
            </a:r>
            <a:r>
              <a:rPr lang="en-GB" b="1" dirty="0" smtClean="0">
                <a:solidFill>
                  <a:schemeClr val="bg2"/>
                </a:solidFill>
              </a:rPr>
              <a:t> </a:t>
            </a:r>
            <a:r>
              <a:rPr lang="en-GB" b="1" dirty="0" err="1" smtClean="0">
                <a:solidFill>
                  <a:schemeClr val="bg2"/>
                </a:solidFill>
              </a:rPr>
              <a:t>katika</a:t>
            </a:r>
            <a:r>
              <a:rPr lang="en-GB" b="1" dirty="0" smtClean="0">
                <a:solidFill>
                  <a:schemeClr val="bg2"/>
                </a:solidFill>
              </a:rPr>
              <a:t> </a:t>
            </a:r>
            <a:r>
              <a:rPr lang="en-GB" b="1" dirty="0" err="1" smtClean="0">
                <a:solidFill>
                  <a:schemeClr val="bg2"/>
                </a:solidFill>
              </a:rPr>
              <a:t>mwili</a:t>
            </a:r>
            <a:r>
              <a:rPr lang="en-GB" b="1" dirty="0" smtClean="0">
                <a:solidFill>
                  <a:schemeClr val="bg2"/>
                </a:solidFill>
              </a:rPr>
              <a:t> </a:t>
            </a:r>
            <a:r>
              <a:rPr lang="en-GB" b="1" dirty="0" err="1" smtClean="0">
                <a:solidFill>
                  <a:schemeClr val="bg2"/>
                </a:solidFill>
              </a:rPr>
              <a:t>wetu</a:t>
            </a:r>
            <a:r>
              <a:rPr lang="en-GB" b="1" dirty="0" smtClean="0">
                <a:solidFill>
                  <a:schemeClr val="bg2"/>
                </a:solidFill>
              </a:rPr>
              <a:t> </a:t>
            </a:r>
            <a:r>
              <a:rPr lang="en-GB" b="1" dirty="0" err="1" smtClean="0">
                <a:solidFill>
                  <a:schemeClr val="bg2"/>
                </a:solidFill>
              </a:rPr>
              <a:t>upatikanayo</a:t>
            </a:r>
            <a:r>
              <a:rPr lang="en-GB" b="1" dirty="0" smtClean="0">
                <a:solidFill>
                  <a:schemeClr val="bg2"/>
                </a:solidFill>
              </a:rPr>
              <a:t> na </a:t>
            </a:r>
            <a:r>
              <a:rPr lang="en-GB" b="1" dirty="0" err="1" smtClean="0">
                <a:solidFill>
                  <a:schemeClr val="bg2"/>
                </a:solidFill>
              </a:rPr>
              <a:t>mauti</a:t>
            </a:r>
            <a:r>
              <a:rPr lang="en-GB" b="1" dirty="0" smtClean="0">
                <a:solidFill>
                  <a:schemeClr val="bg2"/>
                </a:solidFill>
              </a:rPr>
              <a:t>… </a:t>
            </a:r>
            <a:r>
              <a:rPr lang="en-GB" b="1" dirty="0" err="1" smtClean="0">
                <a:solidFill>
                  <a:schemeClr val="bg2"/>
                </a:solidFill>
              </a:rPr>
              <a:t>kwa</a:t>
            </a:r>
            <a:r>
              <a:rPr lang="en-GB" b="1" dirty="0" smtClean="0">
                <a:solidFill>
                  <a:schemeClr val="bg2"/>
                </a:solidFill>
              </a:rPr>
              <a:t> </a:t>
            </a:r>
            <a:r>
              <a:rPr lang="en-GB" b="1" dirty="0" err="1" smtClean="0">
                <a:solidFill>
                  <a:schemeClr val="bg2"/>
                </a:solidFill>
              </a:rPr>
              <a:t>sababu</a:t>
            </a:r>
            <a:r>
              <a:rPr lang="en-GB" b="1" dirty="0" smtClean="0">
                <a:solidFill>
                  <a:schemeClr val="bg2"/>
                </a:solidFill>
              </a:rPr>
              <a:t> </a:t>
            </a:r>
            <a:r>
              <a:rPr lang="en-GB" b="1" dirty="0" err="1" smtClean="0">
                <a:solidFill>
                  <a:schemeClr val="bg2"/>
                </a:solidFill>
              </a:rPr>
              <a:t>tunajua</a:t>
            </a:r>
            <a:r>
              <a:rPr lang="en-GB" b="1" dirty="0" smtClean="0">
                <a:solidFill>
                  <a:schemeClr val="bg2"/>
                </a:solidFill>
              </a:rPr>
              <a:t> </a:t>
            </a:r>
            <a:r>
              <a:rPr lang="en-GB" b="1" dirty="0" err="1" smtClean="0">
                <a:solidFill>
                  <a:schemeClr val="bg2"/>
                </a:solidFill>
              </a:rPr>
              <a:t>kwamba</a:t>
            </a:r>
            <a:r>
              <a:rPr lang="en-GB" b="1" dirty="0" smtClean="0">
                <a:solidFill>
                  <a:schemeClr val="bg2"/>
                </a:solidFill>
              </a:rPr>
              <a:t> </a:t>
            </a:r>
            <a:r>
              <a:rPr lang="en-GB" b="1" dirty="0" err="1" smtClean="0">
                <a:solidFill>
                  <a:schemeClr val="bg2"/>
                </a:solidFill>
              </a:rPr>
              <a:t>Yeye</a:t>
            </a:r>
            <a:r>
              <a:rPr lang="en-GB" b="1" dirty="0" smtClean="0">
                <a:solidFill>
                  <a:schemeClr val="bg2"/>
                </a:solidFill>
              </a:rPr>
              <a:t> </a:t>
            </a:r>
            <a:r>
              <a:rPr lang="en-GB" b="1" dirty="0" err="1" smtClean="0">
                <a:solidFill>
                  <a:schemeClr val="bg2"/>
                </a:solidFill>
              </a:rPr>
              <a:t>aliyemfufua</a:t>
            </a:r>
            <a:r>
              <a:rPr lang="en-GB" b="1" dirty="0" smtClean="0">
                <a:solidFill>
                  <a:schemeClr val="bg2"/>
                </a:solidFill>
              </a:rPr>
              <a:t> Bwana </a:t>
            </a:r>
            <a:r>
              <a:rPr lang="en-GB" b="1" dirty="0" err="1" smtClean="0">
                <a:solidFill>
                  <a:schemeClr val="bg2"/>
                </a:solidFill>
              </a:rPr>
              <a:t>Yesu</a:t>
            </a:r>
            <a:r>
              <a:rPr lang="en-GB" b="1" dirty="0" smtClean="0">
                <a:solidFill>
                  <a:schemeClr val="bg2"/>
                </a:solidFill>
              </a:rPr>
              <a:t> </a:t>
            </a:r>
            <a:r>
              <a:rPr lang="en-GB" b="1" dirty="0" err="1" smtClean="0">
                <a:solidFill>
                  <a:schemeClr val="bg2"/>
                </a:solidFill>
              </a:rPr>
              <a:t>kutoka</a:t>
            </a:r>
            <a:r>
              <a:rPr lang="en-GB" b="1" dirty="0" smtClean="0">
                <a:solidFill>
                  <a:schemeClr val="bg2"/>
                </a:solidFill>
              </a:rPr>
              <a:t> </a:t>
            </a:r>
            <a:r>
              <a:rPr lang="en-GB" b="1" dirty="0" err="1" smtClean="0">
                <a:solidFill>
                  <a:schemeClr val="bg2"/>
                </a:solidFill>
              </a:rPr>
              <a:t>kwa</a:t>
            </a:r>
            <a:r>
              <a:rPr lang="en-GB" b="1" dirty="0" smtClean="0">
                <a:solidFill>
                  <a:schemeClr val="bg2"/>
                </a:solidFill>
              </a:rPr>
              <a:t> </a:t>
            </a:r>
            <a:r>
              <a:rPr lang="en-GB" b="1" dirty="0" err="1" smtClean="0">
                <a:solidFill>
                  <a:schemeClr val="bg2"/>
                </a:solidFill>
              </a:rPr>
              <a:t>wafu</a:t>
            </a:r>
            <a:r>
              <a:rPr lang="en-GB" b="1" dirty="0" smtClean="0">
                <a:solidFill>
                  <a:schemeClr val="bg2"/>
                </a:solidFill>
              </a:rPr>
              <a:t> </a:t>
            </a:r>
            <a:r>
              <a:rPr lang="en-GB" b="1" dirty="0" err="1" smtClean="0">
                <a:solidFill>
                  <a:schemeClr val="bg2"/>
                </a:solidFill>
              </a:rPr>
              <a:t>atatufufua</a:t>
            </a:r>
            <a:r>
              <a:rPr lang="en-GB" b="1" dirty="0" smtClean="0">
                <a:solidFill>
                  <a:schemeClr val="bg2"/>
                </a:solidFill>
              </a:rPr>
              <a:t> </a:t>
            </a:r>
            <a:r>
              <a:rPr lang="en-GB" b="1" dirty="0" err="1" smtClean="0">
                <a:solidFill>
                  <a:schemeClr val="bg2"/>
                </a:solidFill>
              </a:rPr>
              <a:t>pia</a:t>
            </a:r>
            <a:r>
              <a:rPr lang="en-GB" b="1" dirty="0" smtClean="0">
                <a:solidFill>
                  <a:schemeClr val="bg2"/>
                </a:solidFill>
              </a:rPr>
              <a:t> na </a:t>
            </a:r>
            <a:r>
              <a:rPr lang="en-GB" b="1" dirty="0" err="1" smtClean="0">
                <a:solidFill>
                  <a:schemeClr val="bg2"/>
                </a:solidFill>
              </a:rPr>
              <a:t>sisi</a:t>
            </a:r>
            <a:r>
              <a:rPr lang="en-GB" b="1" dirty="0" smtClean="0">
                <a:solidFill>
                  <a:schemeClr val="bg2"/>
                </a:solidFill>
              </a:rPr>
              <a:t> </a:t>
            </a:r>
            <a:r>
              <a:rPr lang="en-GB" b="1" dirty="0" err="1" smtClean="0">
                <a:solidFill>
                  <a:schemeClr val="bg2"/>
                </a:solidFill>
              </a:rPr>
              <a:t>pamoja</a:t>
            </a:r>
            <a:r>
              <a:rPr lang="en-GB" b="1" dirty="0" smtClean="0">
                <a:solidFill>
                  <a:schemeClr val="bg2"/>
                </a:solidFill>
              </a:rPr>
              <a:t> na </a:t>
            </a:r>
            <a:r>
              <a:rPr lang="en-GB" b="1" dirty="0" err="1" smtClean="0">
                <a:solidFill>
                  <a:schemeClr val="bg2"/>
                </a:solidFill>
              </a:rPr>
              <a:t>Yesu</a:t>
            </a:r>
            <a:r>
              <a:rPr lang="en-GB" b="1" dirty="0" smtClean="0">
                <a:solidFill>
                  <a:schemeClr val="bg2"/>
                </a:solidFill>
              </a:rPr>
              <a:t> na </a:t>
            </a:r>
            <a:r>
              <a:rPr lang="en-GB" b="1" dirty="0" err="1" smtClean="0">
                <a:solidFill>
                  <a:schemeClr val="bg2"/>
                </a:solidFill>
              </a:rPr>
              <a:t>kutuleta</a:t>
            </a:r>
            <a:r>
              <a:rPr lang="en-GB" b="1" dirty="0" smtClean="0">
                <a:solidFill>
                  <a:schemeClr val="bg2"/>
                </a:solidFill>
              </a:rPr>
              <a:t> </a:t>
            </a:r>
            <a:r>
              <a:rPr lang="en-GB" b="1" dirty="0" err="1" smtClean="0">
                <a:solidFill>
                  <a:schemeClr val="bg2"/>
                </a:solidFill>
              </a:rPr>
              <a:t>sisi</a:t>
            </a:r>
            <a:r>
              <a:rPr lang="en-GB" b="1" dirty="0" smtClean="0">
                <a:solidFill>
                  <a:schemeClr val="bg2"/>
                </a:solidFill>
              </a:rPr>
              <a:t> </a:t>
            </a:r>
            <a:r>
              <a:rPr lang="en-GB" b="1" dirty="0" err="1" smtClean="0">
                <a:solidFill>
                  <a:schemeClr val="bg2"/>
                </a:solidFill>
              </a:rPr>
              <a:t>pamoja</a:t>
            </a:r>
            <a:r>
              <a:rPr lang="en-GB" b="1" dirty="0" smtClean="0">
                <a:solidFill>
                  <a:schemeClr val="bg2"/>
                </a:solidFill>
              </a:rPr>
              <a:t> </a:t>
            </a:r>
            <a:r>
              <a:rPr lang="en-GB" b="1" dirty="0" err="1" smtClean="0">
                <a:solidFill>
                  <a:schemeClr val="bg2"/>
                </a:solidFill>
              </a:rPr>
              <a:t>nanyi</a:t>
            </a:r>
            <a:r>
              <a:rPr lang="en-GB" b="1" dirty="0" smtClean="0">
                <a:solidFill>
                  <a:schemeClr val="bg2"/>
                </a:solidFill>
              </a:rPr>
              <a:t> </a:t>
            </a:r>
            <a:r>
              <a:rPr lang="en-GB" b="1" dirty="0" err="1" smtClean="0">
                <a:solidFill>
                  <a:schemeClr val="bg2"/>
                </a:solidFill>
              </a:rPr>
              <a:t>mbele</a:t>
            </a:r>
            <a:r>
              <a:rPr lang="en-GB" b="1" dirty="0" smtClean="0">
                <a:solidFill>
                  <a:schemeClr val="bg2"/>
                </a:solidFill>
              </a:rPr>
              <a:t> </a:t>
            </a:r>
            <a:r>
              <a:rPr lang="en-GB" b="1" dirty="0" err="1" smtClean="0">
                <a:solidFill>
                  <a:schemeClr val="bg2"/>
                </a:solidFill>
              </a:rPr>
              <a:t>Zake</a:t>
            </a:r>
            <a:r>
              <a:rPr lang="en-GB" b="1" dirty="0" smtClean="0">
                <a:solidFill>
                  <a:schemeClr val="bg2"/>
                </a:solidFill>
              </a:rPr>
              <a:t>. </a:t>
            </a:r>
            <a:endParaRPr lang="en-GB" dirty="0" smtClean="0">
              <a:solidFill>
                <a:schemeClr val="bg2"/>
              </a:solidFill>
            </a:endParaRP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1800" dirty="0" smtClean="0">
                <a:solidFill>
                  <a:schemeClr val="bg2"/>
                </a:solidFill>
              </a:rPr>
              <a:t>Paul shared in </a:t>
            </a:r>
            <a:r>
              <a:rPr lang="en-GB" sz="1800" b="1" i="1" dirty="0" smtClean="0">
                <a:solidFill>
                  <a:schemeClr val="bg2"/>
                </a:solidFill>
              </a:rPr>
              <a:t>“the fellowship of (Christ’s) sufferings, being (by his hard experience of life) conformed to His death, if, by any means, I might attain to the resurrection from the dead.” </a:t>
            </a:r>
            <a:r>
              <a:rPr lang="en-GB" sz="1800" dirty="0" smtClean="0">
                <a:solidFill>
                  <a:schemeClr val="bg2"/>
                </a:solidFill>
              </a:rPr>
              <a:t>as experienced by Christ (</a:t>
            </a:r>
            <a:r>
              <a:rPr lang="en-GB" sz="1800" dirty="0" err="1" smtClean="0">
                <a:solidFill>
                  <a:schemeClr val="bg2"/>
                </a:solidFill>
              </a:rPr>
              <a:t>Wafilipi</a:t>
            </a:r>
            <a:r>
              <a:rPr lang="en-GB" sz="1800" dirty="0" smtClean="0">
                <a:solidFill>
                  <a:schemeClr val="bg2"/>
                </a:solidFill>
              </a:rPr>
              <a:t> / Phil. 3: 10,11 cf. Gal 6:14). </a:t>
            </a:r>
            <a:endParaRPr lang="en-GB" b="1" dirty="0" smtClean="0">
              <a:solidFill>
                <a:schemeClr val="bg2"/>
              </a:solidFill>
            </a:endParaRPr>
          </a:p>
          <a:p>
            <a:r>
              <a:rPr lang="en-GB" sz="3600" b="1" dirty="0" err="1" smtClean="0">
                <a:solidFill>
                  <a:schemeClr val="bg2"/>
                </a:solidFill>
              </a:rPr>
              <a:t>Nataka</a:t>
            </a:r>
            <a:r>
              <a:rPr lang="en-GB" sz="3600" b="1" dirty="0" smtClean="0">
                <a:solidFill>
                  <a:schemeClr val="bg2"/>
                </a:solidFill>
              </a:rPr>
              <a:t> </a:t>
            </a:r>
            <a:r>
              <a:rPr lang="en-GB" sz="3600" b="1" dirty="0" err="1" smtClean="0">
                <a:solidFill>
                  <a:schemeClr val="bg2"/>
                </a:solidFill>
              </a:rPr>
              <a:t>nimjue</a:t>
            </a:r>
            <a:r>
              <a:rPr lang="en-GB" sz="3600" b="1" dirty="0" smtClean="0">
                <a:solidFill>
                  <a:schemeClr val="bg2"/>
                </a:solidFill>
              </a:rPr>
              <a:t> </a:t>
            </a:r>
            <a:r>
              <a:rPr lang="en-GB" sz="3600" b="1" dirty="0" err="1" smtClean="0">
                <a:solidFill>
                  <a:schemeClr val="bg2"/>
                </a:solidFill>
              </a:rPr>
              <a:t>Kristo</a:t>
            </a:r>
            <a:r>
              <a:rPr lang="en-GB" sz="3600" b="1" dirty="0" smtClean="0">
                <a:solidFill>
                  <a:schemeClr val="bg2"/>
                </a:solidFill>
              </a:rPr>
              <a:t> na </a:t>
            </a:r>
            <a:r>
              <a:rPr lang="en-GB" sz="3600" b="1" dirty="0" err="1" smtClean="0">
                <a:solidFill>
                  <a:schemeClr val="bg2"/>
                </a:solidFill>
              </a:rPr>
              <a:t>uweza</a:t>
            </a:r>
            <a:r>
              <a:rPr lang="en-GB" sz="3600" b="1" dirty="0" smtClean="0">
                <a:solidFill>
                  <a:schemeClr val="bg2"/>
                </a:solidFill>
              </a:rPr>
              <a:t> </a:t>
            </a:r>
            <a:r>
              <a:rPr lang="en-GB" sz="3600" b="1" dirty="0" err="1" smtClean="0">
                <a:solidFill>
                  <a:schemeClr val="bg2"/>
                </a:solidFill>
              </a:rPr>
              <a:t>wa</a:t>
            </a:r>
            <a:r>
              <a:rPr lang="en-GB" sz="3600" b="1" dirty="0" smtClean="0">
                <a:solidFill>
                  <a:schemeClr val="bg2"/>
                </a:solidFill>
              </a:rPr>
              <a:t> </a:t>
            </a:r>
            <a:r>
              <a:rPr lang="en-GB" sz="3600" b="1" dirty="0" err="1" smtClean="0">
                <a:solidFill>
                  <a:schemeClr val="bg2"/>
                </a:solidFill>
              </a:rPr>
              <a:t>kufufuka</a:t>
            </a:r>
            <a:r>
              <a:rPr lang="en-GB" sz="3600" b="1" dirty="0" smtClean="0">
                <a:solidFill>
                  <a:schemeClr val="bg2"/>
                </a:solidFill>
              </a:rPr>
              <a:t> </a:t>
            </a:r>
            <a:r>
              <a:rPr lang="en-GB" sz="3600" b="1" dirty="0" err="1" smtClean="0">
                <a:solidFill>
                  <a:schemeClr val="bg2"/>
                </a:solidFill>
              </a:rPr>
              <a:t>Kwake</a:t>
            </a:r>
            <a:r>
              <a:rPr lang="en-GB" sz="3600" b="1" dirty="0" smtClean="0">
                <a:solidFill>
                  <a:schemeClr val="bg2"/>
                </a:solidFill>
              </a:rPr>
              <a:t> na </a:t>
            </a:r>
            <a:r>
              <a:rPr lang="en-GB" sz="3600" b="1" dirty="0" err="1" smtClean="0">
                <a:solidFill>
                  <a:schemeClr val="bg2"/>
                </a:solidFill>
              </a:rPr>
              <a:t>ushirika</a:t>
            </a:r>
            <a:r>
              <a:rPr lang="en-GB" sz="3600" b="1" dirty="0" smtClean="0">
                <a:solidFill>
                  <a:schemeClr val="bg2"/>
                </a:solidFill>
              </a:rPr>
              <a:t> </a:t>
            </a:r>
            <a:r>
              <a:rPr lang="en-GB" sz="3600" b="1" dirty="0" err="1" smtClean="0">
                <a:solidFill>
                  <a:schemeClr val="bg2"/>
                </a:solidFill>
              </a:rPr>
              <a:t>wa</a:t>
            </a:r>
            <a:r>
              <a:rPr lang="en-GB" sz="3600" b="1" dirty="0" smtClean="0">
                <a:solidFill>
                  <a:schemeClr val="bg2"/>
                </a:solidFill>
              </a:rPr>
              <a:t> </a:t>
            </a:r>
            <a:r>
              <a:rPr lang="en-GB" sz="3600" b="1" dirty="0" err="1" smtClean="0">
                <a:solidFill>
                  <a:schemeClr val="bg2"/>
                </a:solidFill>
              </a:rPr>
              <a:t>mateso</a:t>
            </a:r>
            <a:r>
              <a:rPr lang="en-GB" sz="3600" b="1" dirty="0" smtClean="0">
                <a:solidFill>
                  <a:schemeClr val="bg2"/>
                </a:solidFill>
              </a:rPr>
              <a:t> </a:t>
            </a:r>
            <a:r>
              <a:rPr lang="en-GB" sz="3600" b="1" dirty="0" err="1" smtClean="0">
                <a:solidFill>
                  <a:schemeClr val="bg2"/>
                </a:solidFill>
              </a:rPr>
              <a:t>Yake</a:t>
            </a:r>
            <a:r>
              <a:rPr lang="en-GB" sz="3600" b="1" dirty="0" smtClean="0">
                <a:solidFill>
                  <a:schemeClr val="bg2"/>
                </a:solidFill>
              </a:rPr>
              <a:t>, </a:t>
            </a:r>
            <a:r>
              <a:rPr lang="en-GB" sz="3600" b="1" dirty="0" err="1" smtClean="0">
                <a:solidFill>
                  <a:schemeClr val="bg2"/>
                </a:solidFill>
              </a:rPr>
              <a:t>ili</a:t>
            </a:r>
            <a:r>
              <a:rPr lang="en-GB" sz="3600" b="1" dirty="0" smtClean="0">
                <a:solidFill>
                  <a:schemeClr val="bg2"/>
                </a:solidFill>
              </a:rPr>
              <a:t> </a:t>
            </a:r>
            <a:r>
              <a:rPr lang="en-GB" sz="3600" b="1" dirty="0" err="1" smtClean="0">
                <a:solidFill>
                  <a:schemeClr val="bg2"/>
                </a:solidFill>
              </a:rPr>
              <a:t>nifanane</a:t>
            </a:r>
            <a:r>
              <a:rPr lang="en-GB" sz="3600" b="1" dirty="0" smtClean="0">
                <a:solidFill>
                  <a:schemeClr val="bg2"/>
                </a:solidFill>
              </a:rPr>
              <a:t> </a:t>
            </a:r>
            <a:r>
              <a:rPr lang="en-GB" sz="3600" b="1" dirty="0" err="1" smtClean="0">
                <a:solidFill>
                  <a:schemeClr val="bg2"/>
                </a:solidFill>
              </a:rPr>
              <a:t>naye</a:t>
            </a:r>
            <a:r>
              <a:rPr lang="en-GB" sz="3600" b="1" dirty="0" smtClean="0">
                <a:solidFill>
                  <a:schemeClr val="bg2"/>
                </a:solidFill>
              </a:rPr>
              <a:t> </a:t>
            </a:r>
            <a:r>
              <a:rPr lang="en-GB" sz="3600" b="1" dirty="0" err="1" smtClean="0">
                <a:solidFill>
                  <a:schemeClr val="bg2"/>
                </a:solidFill>
              </a:rPr>
              <a:t>katika</a:t>
            </a:r>
            <a:r>
              <a:rPr lang="en-GB" sz="3600" b="1" dirty="0" smtClean="0">
                <a:solidFill>
                  <a:schemeClr val="bg2"/>
                </a:solidFill>
              </a:rPr>
              <a:t> </a:t>
            </a:r>
            <a:r>
              <a:rPr lang="en-GB" sz="3600" b="1" dirty="0" err="1" smtClean="0">
                <a:solidFill>
                  <a:schemeClr val="bg2"/>
                </a:solidFill>
              </a:rPr>
              <a:t>mauti</a:t>
            </a:r>
            <a:r>
              <a:rPr lang="en-GB" sz="3600" b="1" dirty="0" smtClean="0">
                <a:solidFill>
                  <a:schemeClr val="bg2"/>
                </a:solidFill>
              </a:rPr>
              <a:t> </a:t>
            </a:r>
            <a:r>
              <a:rPr lang="en-GB" sz="3600" b="1" dirty="0" err="1" smtClean="0">
                <a:solidFill>
                  <a:schemeClr val="bg2"/>
                </a:solidFill>
              </a:rPr>
              <a:t>Yake</a:t>
            </a:r>
            <a:r>
              <a:rPr lang="en-GB" sz="3600" b="1" dirty="0" smtClean="0">
                <a:solidFill>
                  <a:schemeClr val="bg2"/>
                </a:solidFill>
              </a:rPr>
              <a:t>,  </a:t>
            </a:r>
            <a:r>
              <a:rPr lang="en-GB" sz="3600" b="1" dirty="0" err="1" smtClean="0">
                <a:solidFill>
                  <a:schemeClr val="bg2"/>
                </a:solidFill>
              </a:rPr>
              <a:t>ili</a:t>
            </a:r>
            <a:r>
              <a:rPr lang="en-GB" sz="3600" b="1" dirty="0" smtClean="0">
                <a:solidFill>
                  <a:schemeClr val="bg2"/>
                </a:solidFill>
              </a:rPr>
              <a:t> </a:t>
            </a:r>
            <a:r>
              <a:rPr lang="en-GB" sz="3600" b="1" dirty="0" err="1" smtClean="0">
                <a:solidFill>
                  <a:schemeClr val="bg2"/>
                </a:solidFill>
              </a:rPr>
              <a:t>kwa</a:t>
            </a:r>
            <a:r>
              <a:rPr lang="en-GB" sz="3600" b="1" dirty="0" smtClean="0">
                <a:solidFill>
                  <a:schemeClr val="bg2"/>
                </a:solidFill>
              </a:rPr>
              <a:t> </a:t>
            </a:r>
            <a:r>
              <a:rPr lang="en-GB" sz="3600" b="1" dirty="0" err="1" smtClean="0">
                <a:solidFill>
                  <a:schemeClr val="bg2"/>
                </a:solidFill>
              </a:rPr>
              <a:t>njia</a:t>
            </a:r>
            <a:r>
              <a:rPr lang="en-GB" sz="3600" b="1" dirty="0" smtClean="0">
                <a:solidFill>
                  <a:schemeClr val="bg2"/>
                </a:solidFill>
              </a:rPr>
              <a:t> </a:t>
            </a:r>
            <a:r>
              <a:rPr lang="en-GB" sz="3600" b="1" dirty="0" err="1" smtClean="0">
                <a:solidFill>
                  <a:schemeClr val="bg2"/>
                </a:solidFill>
              </a:rPr>
              <a:t>yo</a:t>
            </a:r>
            <a:r>
              <a:rPr lang="en-GB" sz="3600" b="1" dirty="0" smtClean="0">
                <a:solidFill>
                  <a:schemeClr val="bg2"/>
                </a:solidFill>
              </a:rPr>
              <a:t> </a:t>
            </a:r>
            <a:r>
              <a:rPr lang="en-GB" sz="3600" b="1" dirty="0" err="1" smtClean="0">
                <a:solidFill>
                  <a:schemeClr val="bg2"/>
                </a:solidFill>
              </a:rPr>
              <a:t>yote</a:t>
            </a:r>
            <a:r>
              <a:rPr lang="en-GB" sz="3600" b="1" dirty="0" smtClean="0">
                <a:solidFill>
                  <a:schemeClr val="bg2"/>
                </a:solidFill>
              </a:rPr>
              <a:t> </a:t>
            </a:r>
            <a:r>
              <a:rPr lang="en-GB" sz="3600" b="1" dirty="0" err="1" smtClean="0">
                <a:solidFill>
                  <a:schemeClr val="bg2"/>
                </a:solidFill>
              </a:rPr>
              <a:t>niweze</a:t>
            </a:r>
            <a:r>
              <a:rPr lang="en-GB" sz="3600" b="1" dirty="0" smtClean="0">
                <a:solidFill>
                  <a:schemeClr val="bg2"/>
                </a:solidFill>
              </a:rPr>
              <a:t> </a:t>
            </a:r>
            <a:r>
              <a:rPr lang="en-GB" sz="3600" b="1" dirty="0" err="1" smtClean="0">
                <a:solidFill>
                  <a:schemeClr val="bg2"/>
                </a:solidFill>
              </a:rPr>
              <a:t>kufikia</a:t>
            </a:r>
            <a:r>
              <a:rPr lang="en-GB" sz="3600" b="1" dirty="0" smtClean="0">
                <a:solidFill>
                  <a:schemeClr val="bg2"/>
                </a:solidFill>
              </a:rPr>
              <a:t> </a:t>
            </a:r>
            <a:r>
              <a:rPr lang="en-GB" sz="3600" b="1" dirty="0" err="1" smtClean="0">
                <a:solidFill>
                  <a:schemeClr val="bg2"/>
                </a:solidFill>
              </a:rPr>
              <a:t>ufufuo</a:t>
            </a:r>
            <a:r>
              <a:rPr lang="en-GB" sz="3600" b="1" dirty="0" smtClean="0">
                <a:solidFill>
                  <a:schemeClr val="bg2"/>
                </a:solidFill>
              </a:rPr>
              <a:t> </a:t>
            </a:r>
            <a:r>
              <a:rPr lang="en-GB" sz="3600" b="1" dirty="0" err="1" smtClean="0">
                <a:solidFill>
                  <a:schemeClr val="bg2"/>
                </a:solidFill>
              </a:rPr>
              <a:t>wa</a:t>
            </a:r>
            <a:r>
              <a:rPr lang="en-GB" sz="3600" b="1" dirty="0" smtClean="0">
                <a:solidFill>
                  <a:schemeClr val="bg2"/>
                </a:solidFill>
              </a:rPr>
              <a:t> </a:t>
            </a:r>
            <a:r>
              <a:rPr lang="en-GB" sz="3600" b="1" dirty="0" err="1" smtClean="0">
                <a:solidFill>
                  <a:schemeClr val="bg2"/>
                </a:solidFill>
              </a:rPr>
              <a:t>wafu</a:t>
            </a:r>
            <a:r>
              <a:rPr lang="en-GB" sz="3600" b="1" dirty="0" smtClean="0">
                <a:solidFill>
                  <a:schemeClr val="bg2"/>
                </a:solidFill>
              </a:rPr>
              <a:t>. </a:t>
            </a:r>
            <a:endParaRPr lang="en-GB" sz="3600" dirty="0" smtClean="0">
              <a:solidFill>
                <a:schemeClr val="bg2"/>
              </a:solidFill>
            </a:endParaRP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err="1" smtClean="0"/>
              <a:t>Somo</a:t>
            </a:r>
            <a:r>
              <a:rPr lang="en-US" dirty="0" smtClean="0"/>
              <a:t> La </a:t>
            </a:r>
            <a:r>
              <a:rPr lang="en-US" dirty="0" smtClean="0"/>
              <a:t>10  </a:t>
            </a:r>
            <a:r>
              <a:rPr lang="en-US" dirty="0" smtClean="0"/>
              <a:t>:  </a:t>
            </a:r>
            <a:r>
              <a:rPr lang="en-US" dirty="0" err="1" smtClean="0"/>
              <a:t>Maswali</a:t>
            </a:r>
            <a:endParaRPr lang="en-GB" dirty="0"/>
          </a:p>
        </p:txBody>
      </p:sp>
      <p:sp>
        <p:nvSpPr>
          <p:cNvPr id="3" name="Content Placeholder 2"/>
          <p:cNvSpPr>
            <a:spLocks noGrp="1"/>
          </p:cNvSpPr>
          <p:nvPr>
            <p:ph sz="half" idx="1"/>
          </p:nvPr>
        </p:nvSpPr>
        <p:spPr>
          <a:xfrm>
            <a:off x="457200" y="1052736"/>
            <a:ext cx="4038600" cy="5805264"/>
          </a:xfrm>
        </p:spPr>
        <p:txBody>
          <a:bodyPr/>
          <a:lstStyle/>
          <a:p>
            <a:pPr lvl="0"/>
            <a:r>
              <a:rPr lang="en-US" sz="1600" dirty="0" smtClean="0">
                <a:solidFill>
                  <a:schemeClr val="bg2"/>
                </a:solidFill>
              </a:rPr>
              <a:t>Je! </a:t>
            </a:r>
            <a:r>
              <a:rPr lang="en-US" sz="1600" dirty="0" err="1" smtClean="0">
                <a:solidFill>
                  <a:schemeClr val="bg2"/>
                </a:solidFill>
              </a:rPr>
              <a:t>tunaweza</a:t>
            </a:r>
            <a:r>
              <a:rPr lang="en-US" sz="1600" dirty="0" smtClean="0">
                <a:solidFill>
                  <a:schemeClr val="bg2"/>
                </a:solidFill>
              </a:rPr>
              <a:t> </a:t>
            </a:r>
            <a:r>
              <a:rPr lang="en-US" sz="1600" dirty="0" err="1" smtClean="0">
                <a:solidFill>
                  <a:schemeClr val="bg2"/>
                </a:solidFill>
              </a:rPr>
              <a:t>kuokolewa</a:t>
            </a:r>
            <a:r>
              <a:rPr lang="en-US" sz="1600" dirty="0" smtClean="0">
                <a:solidFill>
                  <a:schemeClr val="bg2"/>
                </a:solidFill>
              </a:rPr>
              <a:t> </a:t>
            </a:r>
            <a:r>
              <a:rPr lang="en-US" sz="1600" dirty="0" err="1" smtClean="0">
                <a:solidFill>
                  <a:schemeClr val="bg2"/>
                </a:solidFill>
              </a:rPr>
              <a:t>pasipo</a:t>
            </a:r>
            <a:r>
              <a:rPr lang="en-US" sz="1600" dirty="0" smtClean="0">
                <a:solidFill>
                  <a:schemeClr val="bg2"/>
                </a:solidFill>
              </a:rPr>
              <a:t> </a:t>
            </a:r>
            <a:r>
              <a:rPr lang="en-US" sz="1600" dirty="0" err="1" smtClean="0">
                <a:solidFill>
                  <a:schemeClr val="bg2"/>
                </a:solidFill>
              </a:rPr>
              <a:t>kubatizwa</a:t>
            </a:r>
            <a:r>
              <a:rPr lang="en-US" sz="1600" dirty="0" smtClean="0">
                <a:solidFill>
                  <a:schemeClr val="bg2"/>
                </a:solidFill>
              </a:rPr>
              <a:t>?</a:t>
            </a:r>
            <a:endParaRPr lang="en-GB" sz="1600" dirty="0" smtClean="0">
              <a:solidFill>
                <a:schemeClr val="bg2"/>
              </a:solidFill>
            </a:endParaRPr>
          </a:p>
          <a:p>
            <a:r>
              <a:rPr lang="en-US" sz="1600" dirty="0" smtClean="0">
                <a:solidFill>
                  <a:schemeClr val="bg2"/>
                </a:solidFill>
              </a:rPr>
              <a:t> </a:t>
            </a:r>
            <a:endParaRPr lang="en-GB" sz="1600" dirty="0" smtClean="0">
              <a:solidFill>
                <a:schemeClr val="bg2"/>
              </a:solidFill>
            </a:endParaRPr>
          </a:p>
          <a:p>
            <a:r>
              <a:rPr lang="en-US" sz="1600" dirty="0" smtClean="0">
                <a:solidFill>
                  <a:schemeClr val="bg2"/>
                </a:solidFill>
              </a:rPr>
              <a:t>2. </a:t>
            </a:r>
            <a:r>
              <a:rPr lang="en-US" sz="1600" dirty="0" err="1" smtClean="0">
                <a:solidFill>
                  <a:schemeClr val="bg2"/>
                </a:solidFill>
              </a:rPr>
              <a:t>Neno</a:t>
            </a:r>
            <a:r>
              <a:rPr lang="en-US" sz="1600" dirty="0" smtClean="0">
                <a:solidFill>
                  <a:schemeClr val="bg2"/>
                </a:solidFill>
              </a:rPr>
              <a:t> ‘</a:t>
            </a:r>
            <a:r>
              <a:rPr lang="en-US" sz="1600" dirty="0" err="1" smtClean="0">
                <a:solidFill>
                  <a:schemeClr val="bg2"/>
                </a:solidFill>
              </a:rPr>
              <a:t>ubatizo</a:t>
            </a:r>
            <a:r>
              <a:rPr lang="en-US" sz="1600" dirty="0" smtClean="0">
                <a:solidFill>
                  <a:schemeClr val="bg2"/>
                </a:solidFill>
              </a:rPr>
              <a:t>’ </a:t>
            </a:r>
            <a:r>
              <a:rPr lang="en-US" sz="1600" dirty="0" err="1" smtClean="0">
                <a:solidFill>
                  <a:schemeClr val="bg2"/>
                </a:solidFill>
              </a:rPr>
              <a:t>lina</a:t>
            </a:r>
            <a:r>
              <a:rPr lang="en-US" sz="1600" dirty="0" smtClean="0">
                <a:solidFill>
                  <a:schemeClr val="bg2"/>
                </a:solidFill>
              </a:rPr>
              <a:t> </a:t>
            </a:r>
            <a:r>
              <a:rPr lang="en-US" sz="1600" dirty="0" err="1" smtClean="0">
                <a:solidFill>
                  <a:schemeClr val="bg2"/>
                </a:solidFill>
              </a:rPr>
              <a:t>maana</a:t>
            </a:r>
            <a:r>
              <a:rPr lang="en-US" sz="1600" dirty="0" smtClean="0">
                <a:solidFill>
                  <a:schemeClr val="bg2"/>
                </a:solidFill>
              </a:rPr>
              <a:t> </a:t>
            </a:r>
            <a:r>
              <a:rPr lang="en-US" sz="1600" dirty="0" err="1" smtClean="0">
                <a:solidFill>
                  <a:schemeClr val="bg2"/>
                </a:solidFill>
              </a:rPr>
              <a:t>gani</a:t>
            </a:r>
            <a:r>
              <a:rPr lang="en-US" sz="1600" dirty="0" smtClean="0">
                <a:solidFill>
                  <a:schemeClr val="bg2"/>
                </a:solidFill>
              </a:rPr>
              <a:t>?   a)</a:t>
            </a:r>
            <a:r>
              <a:rPr lang="en-US" sz="1600" dirty="0" err="1" smtClean="0">
                <a:solidFill>
                  <a:schemeClr val="bg2"/>
                </a:solidFill>
              </a:rPr>
              <a:t>Kujitoa</a:t>
            </a:r>
            <a:r>
              <a:rPr lang="en-US" sz="1600" dirty="0" smtClean="0">
                <a:solidFill>
                  <a:schemeClr val="bg2"/>
                </a:solidFill>
              </a:rPr>
              <a:t>      </a:t>
            </a:r>
            <a:r>
              <a:rPr lang="en-US" sz="1600" dirty="0" smtClean="0">
                <a:solidFill>
                  <a:schemeClr val="bg2"/>
                </a:solidFill>
              </a:rPr>
              <a:t>b)</a:t>
            </a:r>
            <a:r>
              <a:rPr lang="en-US" sz="1600" dirty="0" err="1" smtClean="0">
                <a:solidFill>
                  <a:schemeClr val="bg2"/>
                </a:solidFill>
              </a:rPr>
              <a:t>Kunyuziwa</a:t>
            </a:r>
            <a:r>
              <a:rPr lang="en-US" sz="1600" dirty="0" smtClean="0">
                <a:solidFill>
                  <a:schemeClr val="bg2"/>
                </a:solidFill>
              </a:rPr>
              <a:t> </a:t>
            </a:r>
            <a:r>
              <a:rPr lang="en-US" sz="1600" dirty="0" err="1" smtClean="0">
                <a:solidFill>
                  <a:schemeClr val="bg2"/>
                </a:solidFill>
              </a:rPr>
              <a:t>maji</a:t>
            </a:r>
            <a:endParaRPr lang="en-GB" sz="1600" dirty="0" smtClean="0">
              <a:solidFill>
                <a:schemeClr val="bg2"/>
              </a:solidFill>
            </a:endParaRPr>
          </a:p>
          <a:p>
            <a:r>
              <a:rPr lang="en-US" sz="1600" dirty="0" smtClean="0">
                <a:solidFill>
                  <a:schemeClr val="bg2"/>
                </a:solidFill>
              </a:rPr>
              <a:t>c)</a:t>
            </a:r>
            <a:r>
              <a:rPr lang="en-US" sz="1600" dirty="0" err="1" smtClean="0">
                <a:solidFill>
                  <a:schemeClr val="bg2"/>
                </a:solidFill>
              </a:rPr>
              <a:t>Imani</a:t>
            </a:r>
            <a:r>
              <a:rPr lang="en-US" sz="1600" dirty="0" smtClean="0">
                <a:solidFill>
                  <a:schemeClr val="bg2"/>
                </a:solidFill>
              </a:rPr>
              <a:t>      </a:t>
            </a:r>
            <a:r>
              <a:rPr lang="en-US" sz="1600" dirty="0" smtClean="0">
                <a:solidFill>
                  <a:schemeClr val="bg2"/>
                </a:solidFill>
              </a:rPr>
              <a:t>d)</a:t>
            </a:r>
            <a:r>
              <a:rPr lang="en-US" sz="1600" dirty="0" err="1" smtClean="0">
                <a:solidFill>
                  <a:schemeClr val="bg2"/>
                </a:solidFill>
              </a:rPr>
              <a:t>Kutumbukizwa</a:t>
            </a:r>
            <a:r>
              <a:rPr lang="en-US" sz="1600" dirty="0" smtClean="0">
                <a:solidFill>
                  <a:schemeClr val="bg2"/>
                </a:solidFill>
              </a:rPr>
              <a:t>/</a:t>
            </a:r>
            <a:r>
              <a:rPr lang="en-US" sz="1600" dirty="0" err="1" smtClean="0">
                <a:solidFill>
                  <a:schemeClr val="bg2"/>
                </a:solidFill>
              </a:rPr>
              <a:t>kuzama</a:t>
            </a:r>
            <a:r>
              <a:rPr lang="en-US" sz="1600" dirty="0" smtClean="0">
                <a:solidFill>
                  <a:schemeClr val="bg2"/>
                </a:solidFill>
              </a:rPr>
              <a:t> </a:t>
            </a:r>
            <a:r>
              <a:rPr lang="en-US" sz="1600" dirty="0" err="1" smtClean="0">
                <a:solidFill>
                  <a:schemeClr val="bg2"/>
                </a:solidFill>
              </a:rPr>
              <a:t>katika</a:t>
            </a:r>
            <a:r>
              <a:rPr lang="en-US" sz="1600" dirty="0" smtClean="0">
                <a:solidFill>
                  <a:schemeClr val="bg2"/>
                </a:solidFill>
              </a:rPr>
              <a:t> </a:t>
            </a:r>
            <a:r>
              <a:rPr lang="en-US" sz="1600" dirty="0" err="1" smtClean="0">
                <a:solidFill>
                  <a:schemeClr val="bg2"/>
                </a:solidFill>
              </a:rPr>
              <a:t>maji</a:t>
            </a:r>
            <a:endParaRPr lang="en-GB" sz="1600" dirty="0" smtClean="0">
              <a:solidFill>
                <a:schemeClr val="bg2"/>
              </a:solidFill>
            </a:endParaRPr>
          </a:p>
          <a:p>
            <a:r>
              <a:rPr lang="en-US" dirty="0" smtClean="0">
                <a:solidFill>
                  <a:schemeClr val="bg2"/>
                </a:solidFill>
              </a:rPr>
              <a:t> </a:t>
            </a:r>
            <a:endParaRPr lang="en-GB" sz="1400" dirty="0" smtClean="0">
              <a:solidFill>
                <a:schemeClr val="bg2"/>
              </a:solidFill>
            </a:endParaRPr>
          </a:p>
          <a:p>
            <a:pPr lvl="0"/>
            <a:r>
              <a:rPr lang="en-US" sz="1400" dirty="0" err="1" smtClean="0">
                <a:solidFill>
                  <a:schemeClr val="bg2"/>
                </a:solidFill>
              </a:rPr>
              <a:t>Maana</a:t>
            </a:r>
            <a:r>
              <a:rPr lang="en-US" sz="1400" dirty="0" smtClean="0">
                <a:solidFill>
                  <a:schemeClr val="bg2"/>
                </a:solidFill>
              </a:rPr>
              <a:t> </a:t>
            </a:r>
            <a:r>
              <a:rPr lang="en-US" sz="1400" dirty="0" err="1" smtClean="0">
                <a:solidFill>
                  <a:schemeClr val="bg2"/>
                </a:solidFill>
              </a:rPr>
              <a:t>yake</a:t>
            </a:r>
            <a:r>
              <a:rPr lang="en-US" sz="1400" dirty="0" smtClean="0">
                <a:solidFill>
                  <a:schemeClr val="bg2"/>
                </a:solidFill>
              </a:rPr>
              <a:t> </a:t>
            </a:r>
            <a:r>
              <a:rPr lang="en-US" sz="1400" dirty="0" err="1" smtClean="0">
                <a:solidFill>
                  <a:schemeClr val="bg2"/>
                </a:solidFill>
              </a:rPr>
              <a:t>nini</a:t>
            </a:r>
            <a:r>
              <a:rPr lang="en-US" sz="1400" dirty="0" smtClean="0">
                <a:solidFill>
                  <a:schemeClr val="bg2"/>
                </a:solidFill>
              </a:rPr>
              <a:t> </a:t>
            </a:r>
            <a:r>
              <a:rPr lang="en-US" sz="1400" dirty="0" err="1" smtClean="0">
                <a:solidFill>
                  <a:schemeClr val="bg2"/>
                </a:solidFill>
              </a:rPr>
              <a:t>Ubatizo</a:t>
            </a:r>
            <a:r>
              <a:rPr lang="en-US" sz="1400" dirty="0" smtClean="0">
                <a:solidFill>
                  <a:schemeClr val="bg2"/>
                </a:solidFill>
              </a:rPr>
              <a:t> </a:t>
            </a:r>
            <a:r>
              <a:rPr lang="en-US" sz="1400" dirty="0" err="1" smtClean="0">
                <a:solidFill>
                  <a:schemeClr val="bg2"/>
                </a:solidFill>
              </a:rPr>
              <a:t>ulioelezwa</a:t>
            </a:r>
            <a:r>
              <a:rPr lang="en-US" sz="1400" dirty="0" smtClean="0">
                <a:solidFill>
                  <a:schemeClr val="bg2"/>
                </a:solidFill>
              </a:rPr>
              <a:t> </a:t>
            </a:r>
            <a:r>
              <a:rPr lang="en-US" sz="1400" dirty="0" err="1" smtClean="0">
                <a:solidFill>
                  <a:schemeClr val="bg2"/>
                </a:solidFill>
              </a:rPr>
              <a:t>kwa</a:t>
            </a:r>
            <a:r>
              <a:rPr lang="en-US" sz="1400" dirty="0" smtClean="0">
                <a:solidFill>
                  <a:schemeClr val="bg2"/>
                </a:solidFill>
              </a:rPr>
              <a:t> </a:t>
            </a:r>
            <a:r>
              <a:rPr lang="en-US" sz="1400" dirty="0" err="1" smtClean="0">
                <a:solidFill>
                  <a:schemeClr val="bg2"/>
                </a:solidFill>
              </a:rPr>
              <a:t>Warumi</a:t>
            </a:r>
            <a:r>
              <a:rPr lang="en-US" sz="1400" dirty="0" smtClean="0">
                <a:solidFill>
                  <a:schemeClr val="bg2"/>
                </a:solidFill>
              </a:rPr>
              <a:t> 6:3-5?</a:t>
            </a:r>
            <a:endParaRPr lang="en-GB" sz="1400" dirty="0" smtClean="0">
              <a:solidFill>
                <a:schemeClr val="bg2"/>
              </a:solidFill>
            </a:endParaRPr>
          </a:p>
          <a:p>
            <a:r>
              <a:rPr lang="en-US" sz="1400" dirty="0" smtClean="0">
                <a:solidFill>
                  <a:schemeClr val="bg2"/>
                </a:solidFill>
              </a:rPr>
              <a:t> </a:t>
            </a:r>
            <a:endParaRPr lang="en-GB" sz="1400" dirty="0" smtClean="0">
              <a:solidFill>
                <a:schemeClr val="bg2"/>
              </a:solidFill>
            </a:endParaRPr>
          </a:p>
          <a:p>
            <a:pPr lvl="0"/>
            <a:r>
              <a:rPr lang="en-US" sz="1400" dirty="0" smtClean="0">
                <a:solidFill>
                  <a:schemeClr val="bg2"/>
                </a:solidFill>
              </a:rPr>
              <a:t>Ni </a:t>
            </a:r>
            <a:r>
              <a:rPr lang="en-US" sz="1400" dirty="0" err="1" smtClean="0">
                <a:solidFill>
                  <a:schemeClr val="bg2"/>
                </a:solidFill>
              </a:rPr>
              <a:t>lini</a:t>
            </a:r>
            <a:r>
              <a:rPr lang="en-US" sz="1400" dirty="0" smtClean="0">
                <a:solidFill>
                  <a:schemeClr val="bg2"/>
                </a:solidFill>
              </a:rPr>
              <a:t> </a:t>
            </a:r>
            <a:r>
              <a:rPr lang="en-US" sz="1400" dirty="0" err="1" smtClean="0">
                <a:solidFill>
                  <a:schemeClr val="bg2"/>
                </a:solidFill>
              </a:rPr>
              <a:t>yatupasa</a:t>
            </a:r>
            <a:r>
              <a:rPr lang="en-US" sz="1400" dirty="0" smtClean="0">
                <a:solidFill>
                  <a:schemeClr val="bg2"/>
                </a:solidFill>
              </a:rPr>
              <a:t> </a:t>
            </a:r>
            <a:r>
              <a:rPr lang="en-US" sz="1400" dirty="0" err="1" smtClean="0">
                <a:solidFill>
                  <a:schemeClr val="bg2"/>
                </a:solidFill>
              </a:rPr>
              <a:t>tubatizwe</a:t>
            </a:r>
            <a:r>
              <a:rPr lang="en-US" sz="1400" dirty="0" smtClean="0">
                <a:solidFill>
                  <a:schemeClr val="bg2"/>
                </a:solidFill>
              </a:rPr>
              <a:t>?</a:t>
            </a:r>
            <a:endParaRPr lang="en-GB" sz="1400" dirty="0" smtClean="0">
              <a:solidFill>
                <a:schemeClr val="bg2"/>
              </a:solidFill>
            </a:endParaRPr>
          </a:p>
          <a:p>
            <a:r>
              <a:rPr lang="en-US" sz="1400" dirty="0" smtClean="0">
                <a:solidFill>
                  <a:schemeClr val="bg2"/>
                </a:solidFill>
              </a:rPr>
              <a:t>    a)</a:t>
            </a:r>
            <a:r>
              <a:rPr lang="en-US" sz="1400" dirty="0" err="1" smtClean="0">
                <a:solidFill>
                  <a:schemeClr val="bg2"/>
                </a:solidFill>
              </a:rPr>
              <a:t>Baada</a:t>
            </a:r>
            <a:r>
              <a:rPr lang="en-US" sz="1400" dirty="0" smtClean="0">
                <a:solidFill>
                  <a:schemeClr val="bg2"/>
                </a:solidFill>
              </a:rPr>
              <a:t> </a:t>
            </a:r>
            <a:r>
              <a:rPr lang="en-US" sz="1400" dirty="0" err="1" smtClean="0">
                <a:solidFill>
                  <a:schemeClr val="bg2"/>
                </a:solidFill>
              </a:rPr>
              <a:t>ya</a:t>
            </a:r>
            <a:r>
              <a:rPr lang="en-US" sz="1400" dirty="0" smtClean="0">
                <a:solidFill>
                  <a:schemeClr val="bg2"/>
                </a:solidFill>
              </a:rPr>
              <a:t> </a:t>
            </a:r>
            <a:r>
              <a:rPr lang="en-US" sz="1400" dirty="0" err="1" smtClean="0">
                <a:solidFill>
                  <a:schemeClr val="bg2"/>
                </a:solidFill>
              </a:rPr>
              <a:t>kujifunza</a:t>
            </a:r>
            <a:r>
              <a:rPr lang="en-US" sz="1400" dirty="0" smtClean="0">
                <a:solidFill>
                  <a:schemeClr val="bg2"/>
                </a:solidFill>
              </a:rPr>
              <a:t> </a:t>
            </a:r>
            <a:r>
              <a:rPr lang="en-US" sz="1400" dirty="0" err="1" smtClean="0">
                <a:solidFill>
                  <a:schemeClr val="bg2"/>
                </a:solidFill>
              </a:rPr>
              <a:t>Injili</a:t>
            </a:r>
            <a:r>
              <a:rPr lang="en-US" sz="1400" dirty="0" smtClean="0">
                <a:solidFill>
                  <a:schemeClr val="bg2"/>
                </a:solidFill>
              </a:rPr>
              <a:t> </a:t>
            </a:r>
            <a:r>
              <a:rPr lang="en-US" sz="1400" dirty="0" err="1" smtClean="0">
                <a:solidFill>
                  <a:schemeClr val="bg2"/>
                </a:solidFill>
              </a:rPr>
              <a:t>ya</a:t>
            </a:r>
            <a:r>
              <a:rPr lang="en-US" sz="1400" dirty="0" smtClean="0">
                <a:solidFill>
                  <a:schemeClr val="bg2"/>
                </a:solidFill>
              </a:rPr>
              <a:t> </a:t>
            </a:r>
            <a:r>
              <a:rPr lang="en-US" sz="1400" dirty="0" err="1" smtClean="0">
                <a:solidFill>
                  <a:schemeClr val="bg2"/>
                </a:solidFill>
              </a:rPr>
              <a:t>kweli</a:t>
            </a:r>
            <a:r>
              <a:rPr lang="en-US" sz="1400" dirty="0" smtClean="0">
                <a:solidFill>
                  <a:schemeClr val="bg2"/>
                </a:solidFill>
              </a:rPr>
              <a:t> na </a:t>
            </a:r>
            <a:r>
              <a:rPr lang="en-US" sz="1400" dirty="0" err="1" smtClean="0">
                <a:solidFill>
                  <a:schemeClr val="bg2"/>
                </a:solidFill>
              </a:rPr>
              <a:t>kutubu</a:t>
            </a:r>
            <a:endParaRPr lang="en-GB" sz="1400" dirty="0" smtClean="0">
              <a:solidFill>
                <a:schemeClr val="bg2"/>
              </a:solidFill>
            </a:endParaRPr>
          </a:p>
          <a:p>
            <a:pPr lvl="0"/>
            <a:r>
              <a:rPr lang="en-US" sz="1400" dirty="0" err="1" smtClean="0">
                <a:solidFill>
                  <a:schemeClr val="bg2"/>
                </a:solidFill>
              </a:rPr>
              <a:t>Tukiwa</a:t>
            </a:r>
            <a:r>
              <a:rPr lang="en-US" sz="1400" dirty="0" smtClean="0">
                <a:solidFill>
                  <a:schemeClr val="bg2"/>
                </a:solidFill>
              </a:rPr>
              <a:t> </a:t>
            </a:r>
            <a:r>
              <a:rPr lang="en-US" sz="1400" dirty="0" err="1" smtClean="0">
                <a:solidFill>
                  <a:schemeClr val="bg2"/>
                </a:solidFill>
              </a:rPr>
              <a:t>watoto</a:t>
            </a:r>
            <a:r>
              <a:rPr lang="en-US" sz="1400" dirty="0" smtClean="0">
                <a:solidFill>
                  <a:schemeClr val="bg2"/>
                </a:solidFill>
              </a:rPr>
              <a:t> </a:t>
            </a:r>
            <a:r>
              <a:rPr lang="en-US" sz="1400" dirty="0" err="1" smtClean="0">
                <a:solidFill>
                  <a:schemeClr val="bg2"/>
                </a:solidFill>
              </a:rPr>
              <a:t>wadogo</a:t>
            </a:r>
            <a:endParaRPr lang="en-GB" sz="1400" dirty="0" smtClean="0">
              <a:solidFill>
                <a:schemeClr val="bg2"/>
              </a:solidFill>
            </a:endParaRPr>
          </a:p>
          <a:p>
            <a:pPr lvl="0"/>
            <a:r>
              <a:rPr lang="en-US" sz="1400" dirty="0" err="1" smtClean="0">
                <a:solidFill>
                  <a:schemeClr val="bg2"/>
                </a:solidFill>
              </a:rPr>
              <a:t>Baada</a:t>
            </a:r>
            <a:r>
              <a:rPr lang="en-US" sz="1400" dirty="0" smtClean="0">
                <a:solidFill>
                  <a:schemeClr val="bg2"/>
                </a:solidFill>
              </a:rPr>
              <a:t> </a:t>
            </a:r>
            <a:r>
              <a:rPr lang="en-US" sz="1400" dirty="0" err="1" smtClean="0">
                <a:solidFill>
                  <a:schemeClr val="bg2"/>
                </a:solidFill>
              </a:rPr>
              <a:t>ya</a:t>
            </a:r>
            <a:r>
              <a:rPr lang="en-US" sz="1400" dirty="0" smtClean="0">
                <a:solidFill>
                  <a:schemeClr val="bg2"/>
                </a:solidFill>
              </a:rPr>
              <a:t> </a:t>
            </a:r>
            <a:r>
              <a:rPr lang="en-US" sz="1400" dirty="0" err="1" smtClean="0">
                <a:solidFill>
                  <a:schemeClr val="bg2"/>
                </a:solidFill>
              </a:rPr>
              <a:t>kupendezwa</a:t>
            </a:r>
            <a:r>
              <a:rPr lang="en-US" sz="1400" dirty="0" smtClean="0">
                <a:solidFill>
                  <a:schemeClr val="bg2"/>
                </a:solidFill>
              </a:rPr>
              <a:t>/</a:t>
            </a:r>
            <a:r>
              <a:rPr lang="en-US" sz="1400" dirty="0" err="1" smtClean="0">
                <a:solidFill>
                  <a:schemeClr val="bg2"/>
                </a:solidFill>
              </a:rPr>
              <a:t>kuvutiwa</a:t>
            </a:r>
            <a:r>
              <a:rPr lang="en-US" sz="1400" dirty="0" smtClean="0">
                <a:solidFill>
                  <a:schemeClr val="bg2"/>
                </a:solidFill>
              </a:rPr>
              <a:t> na </a:t>
            </a:r>
            <a:r>
              <a:rPr lang="en-US" sz="1400" dirty="0" err="1" smtClean="0">
                <a:solidFill>
                  <a:schemeClr val="bg2"/>
                </a:solidFill>
              </a:rPr>
              <a:t>Biblia</a:t>
            </a:r>
            <a:endParaRPr lang="en-GB" sz="1400" dirty="0" smtClean="0">
              <a:solidFill>
                <a:schemeClr val="bg2"/>
              </a:solidFill>
            </a:endParaRPr>
          </a:p>
          <a:p>
            <a:pPr lvl="0"/>
            <a:r>
              <a:rPr lang="en-US" sz="1400" dirty="0" err="1" smtClean="0">
                <a:solidFill>
                  <a:schemeClr val="bg2"/>
                </a:solidFill>
              </a:rPr>
              <a:t>Tunapotaka</a:t>
            </a:r>
            <a:r>
              <a:rPr lang="en-US" sz="1400" dirty="0" smtClean="0">
                <a:solidFill>
                  <a:schemeClr val="bg2"/>
                </a:solidFill>
              </a:rPr>
              <a:t> </a:t>
            </a:r>
            <a:r>
              <a:rPr lang="en-US" sz="1400" dirty="0" err="1" smtClean="0">
                <a:solidFill>
                  <a:schemeClr val="bg2"/>
                </a:solidFill>
              </a:rPr>
              <a:t>kujiunga</a:t>
            </a:r>
            <a:r>
              <a:rPr lang="en-US" sz="1400" dirty="0" smtClean="0">
                <a:solidFill>
                  <a:schemeClr val="bg2"/>
                </a:solidFill>
              </a:rPr>
              <a:t> na </a:t>
            </a:r>
            <a:r>
              <a:rPr lang="en-US" sz="1400" dirty="0" err="1" smtClean="0">
                <a:solidFill>
                  <a:schemeClr val="bg2"/>
                </a:solidFill>
              </a:rPr>
              <a:t>kanisa</a:t>
            </a:r>
            <a:endParaRPr lang="en-GB" sz="1400" dirty="0" smtClean="0">
              <a:solidFill>
                <a:schemeClr val="bg2"/>
              </a:solidFill>
            </a:endParaRPr>
          </a:p>
          <a:p>
            <a:endParaRPr lang="en-GB" dirty="0">
              <a:solidFill>
                <a:schemeClr val="bg2"/>
              </a:solidFill>
            </a:endParaRPr>
          </a:p>
        </p:txBody>
      </p:sp>
      <p:sp>
        <p:nvSpPr>
          <p:cNvPr id="4" name="Content Placeholder 3"/>
          <p:cNvSpPr>
            <a:spLocks noGrp="1"/>
          </p:cNvSpPr>
          <p:nvPr>
            <p:ph sz="half" idx="2"/>
          </p:nvPr>
        </p:nvSpPr>
        <p:spPr>
          <a:xfrm>
            <a:off x="4648200" y="1268760"/>
            <a:ext cx="4038600" cy="5589240"/>
          </a:xfrm>
        </p:spPr>
        <p:txBody>
          <a:bodyPr/>
          <a:lstStyle/>
          <a:p>
            <a:pPr lvl="0"/>
            <a:r>
              <a:rPr lang="en-US" sz="1600" dirty="0" err="1" smtClean="0">
                <a:solidFill>
                  <a:schemeClr val="bg2"/>
                </a:solidFill>
              </a:rPr>
              <a:t>Tunabatizwa</a:t>
            </a:r>
            <a:r>
              <a:rPr lang="en-US" sz="1600" dirty="0" smtClean="0">
                <a:solidFill>
                  <a:schemeClr val="bg2"/>
                </a:solidFill>
              </a:rPr>
              <a:t> </a:t>
            </a:r>
            <a:r>
              <a:rPr lang="en-US" sz="1600" dirty="0" err="1" smtClean="0">
                <a:solidFill>
                  <a:schemeClr val="bg2"/>
                </a:solidFill>
              </a:rPr>
              <a:t>katika</a:t>
            </a:r>
            <a:r>
              <a:rPr lang="en-US" sz="1600" dirty="0" smtClean="0">
                <a:solidFill>
                  <a:schemeClr val="bg2"/>
                </a:solidFill>
              </a:rPr>
              <a:t> </a:t>
            </a:r>
            <a:r>
              <a:rPr lang="en-US" sz="1600" dirty="0" err="1" smtClean="0">
                <a:solidFill>
                  <a:schemeClr val="bg2"/>
                </a:solidFill>
              </a:rPr>
              <a:t>nini</a:t>
            </a:r>
            <a:r>
              <a:rPr lang="en-US" sz="1600" dirty="0" smtClean="0">
                <a:solidFill>
                  <a:schemeClr val="bg2"/>
                </a:solidFill>
              </a:rPr>
              <a:t>?</a:t>
            </a:r>
            <a:endParaRPr lang="en-GB" sz="1600" dirty="0" smtClean="0">
              <a:solidFill>
                <a:schemeClr val="bg2"/>
              </a:solidFill>
            </a:endParaRPr>
          </a:p>
          <a:p>
            <a:r>
              <a:rPr lang="en-US" sz="1600" dirty="0" smtClean="0">
                <a:solidFill>
                  <a:schemeClr val="bg2"/>
                </a:solidFill>
              </a:rPr>
              <a:t>    a)</a:t>
            </a:r>
            <a:r>
              <a:rPr lang="en-US" sz="1600" dirty="0" err="1" smtClean="0">
                <a:solidFill>
                  <a:schemeClr val="bg2"/>
                </a:solidFill>
              </a:rPr>
              <a:t>Kanisa</a:t>
            </a:r>
            <a:r>
              <a:rPr lang="en-US" sz="1600" dirty="0" smtClean="0">
                <a:solidFill>
                  <a:schemeClr val="bg2"/>
                </a:solidFill>
              </a:rPr>
              <a:t> </a:t>
            </a:r>
            <a:r>
              <a:rPr lang="en-US" sz="1600" dirty="0" err="1" smtClean="0">
                <a:solidFill>
                  <a:schemeClr val="bg2"/>
                </a:solidFill>
              </a:rPr>
              <a:t>linalobatiza</a:t>
            </a:r>
            <a:endParaRPr lang="en-GB" sz="1600" dirty="0" smtClean="0">
              <a:solidFill>
                <a:schemeClr val="bg2"/>
              </a:solidFill>
            </a:endParaRPr>
          </a:p>
          <a:p>
            <a:r>
              <a:rPr lang="en-US" sz="1600" dirty="0" smtClean="0">
                <a:solidFill>
                  <a:schemeClr val="bg2"/>
                </a:solidFill>
              </a:rPr>
              <a:t>    b)</a:t>
            </a:r>
            <a:r>
              <a:rPr lang="en-US" sz="1600" dirty="0" err="1" smtClean="0">
                <a:solidFill>
                  <a:schemeClr val="bg2"/>
                </a:solidFill>
              </a:rPr>
              <a:t>Neno</a:t>
            </a:r>
            <a:r>
              <a:rPr lang="en-US" sz="1600" dirty="0" smtClean="0">
                <a:solidFill>
                  <a:schemeClr val="bg2"/>
                </a:solidFill>
              </a:rPr>
              <a:t> la </a:t>
            </a:r>
            <a:r>
              <a:rPr lang="en-US" sz="1600" dirty="0" err="1" smtClean="0">
                <a:solidFill>
                  <a:schemeClr val="bg2"/>
                </a:solidFill>
              </a:rPr>
              <a:t>Mungu</a:t>
            </a:r>
            <a:endParaRPr lang="en-GB" sz="1600" dirty="0" smtClean="0">
              <a:solidFill>
                <a:schemeClr val="bg2"/>
              </a:solidFill>
            </a:endParaRPr>
          </a:p>
          <a:p>
            <a:r>
              <a:rPr lang="en-US" sz="1600" dirty="0" smtClean="0">
                <a:solidFill>
                  <a:schemeClr val="bg2"/>
                </a:solidFill>
              </a:rPr>
              <a:t>    c)</a:t>
            </a:r>
            <a:r>
              <a:rPr lang="en-US" sz="1600" dirty="0" err="1" smtClean="0">
                <a:solidFill>
                  <a:schemeClr val="bg2"/>
                </a:solidFill>
              </a:rPr>
              <a:t>Kristo</a:t>
            </a:r>
            <a:endParaRPr lang="en-GB" sz="1600" dirty="0" smtClean="0">
              <a:solidFill>
                <a:schemeClr val="bg2"/>
              </a:solidFill>
            </a:endParaRPr>
          </a:p>
          <a:p>
            <a:r>
              <a:rPr lang="en-US" sz="1600" dirty="0" smtClean="0">
                <a:solidFill>
                  <a:schemeClr val="bg2"/>
                </a:solidFill>
              </a:rPr>
              <a:t>    d)</a:t>
            </a:r>
            <a:r>
              <a:rPr lang="en-US" sz="1600" dirty="0" err="1" smtClean="0">
                <a:solidFill>
                  <a:schemeClr val="bg2"/>
                </a:solidFill>
              </a:rPr>
              <a:t>Roho</a:t>
            </a:r>
            <a:r>
              <a:rPr lang="en-US" sz="1600" dirty="0" smtClean="0">
                <a:solidFill>
                  <a:schemeClr val="bg2"/>
                </a:solidFill>
              </a:rPr>
              <a:t> </a:t>
            </a:r>
            <a:r>
              <a:rPr lang="en-US" sz="1600" dirty="0" err="1" smtClean="0">
                <a:solidFill>
                  <a:schemeClr val="bg2"/>
                </a:solidFill>
              </a:rPr>
              <a:t>mtakatifu</a:t>
            </a:r>
            <a:endParaRPr lang="en-GB" sz="1600" dirty="0" smtClean="0">
              <a:solidFill>
                <a:schemeClr val="bg2"/>
              </a:solidFill>
            </a:endParaRPr>
          </a:p>
          <a:p>
            <a:r>
              <a:rPr lang="en-US" sz="1600" dirty="0" smtClean="0">
                <a:solidFill>
                  <a:schemeClr val="bg2"/>
                </a:solidFill>
              </a:rPr>
              <a:t> </a:t>
            </a:r>
            <a:endParaRPr lang="en-GB" sz="1600" dirty="0" smtClean="0">
              <a:solidFill>
                <a:schemeClr val="bg2"/>
              </a:solidFill>
            </a:endParaRPr>
          </a:p>
          <a:p>
            <a:pPr lvl="0"/>
            <a:r>
              <a:rPr lang="en-US" sz="1600" dirty="0" err="1" smtClean="0">
                <a:solidFill>
                  <a:schemeClr val="bg2"/>
                </a:solidFill>
              </a:rPr>
              <a:t>Jambo</a:t>
            </a:r>
            <a:r>
              <a:rPr lang="en-US" sz="1600" dirty="0" smtClean="0">
                <a:solidFill>
                  <a:schemeClr val="bg2"/>
                </a:solidFill>
              </a:rPr>
              <a:t> </a:t>
            </a:r>
            <a:r>
              <a:rPr lang="en-US" sz="1600" dirty="0" err="1" smtClean="0">
                <a:solidFill>
                  <a:schemeClr val="bg2"/>
                </a:solidFill>
              </a:rPr>
              <a:t>gani</a:t>
            </a:r>
            <a:r>
              <a:rPr lang="en-US" sz="1600" dirty="0" smtClean="0">
                <a:solidFill>
                  <a:schemeClr val="bg2"/>
                </a:solidFill>
              </a:rPr>
              <a:t> </a:t>
            </a:r>
            <a:r>
              <a:rPr lang="en-US" sz="1600" dirty="0" err="1" smtClean="0">
                <a:solidFill>
                  <a:schemeClr val="bg2"/>
                </a:solidFill>
              </a:rPr>
              <a:t>linalofuata</a:t>
            </a:r>
            <a:r>
              <a:rPr lang="en-US" sz="1600" dirty="0" smtClean="0">
                <a:solidFill>
                  <a:schemeClr val="bg2"/>
                </a:solidFill>
              </a:rPr>
              <a:t> </a:t>
            </a:r>
            <a:r>
              <a:rPr lang="en-US" sz="1600" dirty="0" err="1" smtClean="0">
                <a:solidFill>
                  <a:schemeClr val="bg2"/>
                </a:solidFill>
              </a:rPr>
              <a:t>baada</a:t>
            </a:r>
            <a:r>
              <a:rPr lang="en-US" sz="1600" dirty="0" smtClean="0">
                <a:solidFill>
                  <a:schemeClr val="bg2"/>
                </a:solidFill>
              </a:rPr>
              <a:t> </a:t>
            </a:r>
            <a:r>
              <a:rPr lang="en-US" sz="1600" dirty="0" err="1" smtClean="0">
                <a:solidFill>
                  <a:schemeClr val="bg2"/>
                </a:solidFill>
              </a:rPr>
              <a:t>ya</a:t>
            </a:r>
            <a:r>
              <a:rPr lang="en-US" sz="1600" dirty="0" smtClean="0">
                <a:solidFill>
                  <a:schemeClr val="bg2"/>
                </a:solidFill>
              </a:rPr>
              <a:t> </a:t>
            </a:r>
            <a:r>
              <a:rPr lang="en-US" sz="1600" dirty="0" err="1" smtClean="0">
                <a:solidFill>
                  <a:schemeClr val="bg2"/>
                </a:solidFill>
              </a:rPr>
              <a:t>ubatizo</a:t>
            </a:r>
            <a:r>
              <a:rPr lang="en-US" sz="1600" dirty="0" smtClean="0">
                <a:solidFill>
                  <a:schemeClr val="bg2"/>
                </a:solidFill>
              </a:rPr>
              <a:t>?     </a:t>
            </a:r>
            <a:r>
              <a:rPr lang="en-US" sz="1600" dirty="0" smtClean="0">
                <a:solidFill>
                  <a:schemeClr val="bg2"/>
                </a:solidFill>
              </a:rPr>
              <a:t>a)</a:t>
            </a:r>
            <a:r>
              <a:rPr lang="en-US" sz="1600" dirty="0" err="1" smtClean="0">
                <a:solidFill>
                  <a:schemeClr val="bg2"/>
                </a:solidFill>
              </a:rPr>
              <a:t>Tunakuwa</a:t>
            </a:r>
            <a:r>
              <a:rPr lang="en-US" sz="1600" dirty="0" smtClean="0">
                <a:solidFill>
                  <a:schemeClr val="bg2"/>
                </a:solidFill>
              </a:rPr>
              <a:t> </a:t>
            </a:r>
            <a:r>
              <a:rPr lang="en-US" sz="1600" dirty="0" err="1" smtClean="0">
                <a:solidFill>
                  <a:schemeClr val="bg2"/>
                </a:solidFill>
              </a:rPr>
              <a:t>sehemu</a:t>
            </a:r>
            <a:r>
              <a:rPr lang="en-US" sz="1600" dirty="0" smtClean="0">
                <a:solidFill>
                  <a:schemeClr val="bg2"/>
                </a:solidFill>
              </a:rPr>
              <a:t> </a:t>
            </a:r>
            <a:r>
              <a:rPr lang="en-US" sz="1600" dirty="0" err="1" smtClean="0">
                <a:solidFill>
                  <a:schemeClr val="bg2"/>
                </a:solidFill>
              </a:rPr>
              <a:t>ya</a:t>
            </a:r>
            <a:r>
              <a:rPr lang="en-US" sz="1600" dirty="0" smtClean="0">
                <a:solidFill>
                  <a:schemeClr val="bg2"/>
                </a:solidFill>
              </a:rPr>
              <a:t> </a:t>
            </a:r>
            <a:r>
              <a:rPr lang="en-US" sz="1600" dirty="0" err="1" smtClean="0">
                <a:solidFill>
                  <a:schemeClr val="bg2"/>
                </a:solidFill>
              </a:rPr>
              <a:t>uzao</a:t>
            </a:r>
            <a:r>
              <a:rPr lang="en-US" sz="1600" dirty="0" smtClean="0">
                <a:solidFill>
                  <a:schemeClr val="bg2"/>
                </a:solidFill>
              </a:rPr>
              <a:t> </a:t>
            </a:r>
            <a:r>
              <a:rPr lang="en-US" sz="1600" dirty="0" err="1" smtClean="0">
                <a:solidFill>
                  <a:schemeClr val="bg2"/>
                </a:solidFill>
              </a:rPr>
              <a:t>wa</a:t>
            </a:r>
            <a:r>
              <a:rPr lang="en-US" sz="1600" dirty="0" smtClean="0">
                <a:solidFill>
                  <a:schemeClr val="bg2"/>
                </a:solidFill>
              </a:rPr>
              <a:t> </a:t>
            </a:r>
            <a:r>
              <a:rPr lang="en-US" sz="1600" dirty="0" err="1" smtClean="0">
                <a:solidFill>
                  <a:schemeClr val="bg2"/>
                </a:solidFill>
              </a:rPr>
              <a:t>Abrahamu</a:t>
            </a:r>
            <a:r>
              <a:rPr lang="en-US" sz="1600" dirty="0" smtClean="0">
                <a:solidFill>
                  <a:schemeClr val="bg2"/>
                </a:solidFill>
              </a:rPr>
              <a:t>     </a:t>
            </a:r>
            <a:r>
              <a:rPr lang="en-US" sz="1600" dirty="0" smtClean="0">
                <a:solidFill>
                  <a:schemeClr val="bg2"/>
                </a:solidFill>
              </a:rPr>
              <a:t>b)</a:t>
            </a:r>
            <a:r>
              <a:rPr lang="en-US" sz="1600" dirty="0" err="1" smtClean="0">
                <a:solidFill>
                  <a:schemeClr val="bg2"/>
                </a:solidFill>
              </a:rPr>
              <a:t>Hatuta</a:t>
            </a:r>
            <a:r>
              <a:rPr lang="en-US" sz="1600" dirty="0" smtClean="0">
                <a:solidFill>
                  <a:schemeClr val="bg2"/>
                </a:solidFill>
              </a:rPr>
              <a:t> </a:t>
            </a:r>
            <a:r>
              <a:rPr lang="en-US" sz="1600" dirty="0" err="1" smtClean="0">
                <a:solidFill>
                  <a:schemeClr val="bg2"/>
                </a:solidFill>
              </a:rPr>
              <a:t>tenda</a:t>
            </a:r>
            <a:r>
              <a:rPr lang="en-US" sz="1600" dirty="0" smtClean="0">
                <a:solidFill>
                  <a:schemeClr val="bg2"/>
                </a:solidFill>
              </a:rPr>
              <a:t> </a:t>
            </a:r>
            <a:r>
              <a:rPr lang="en-US" sz="1600" dirty="0" err="1" smtClean="0">
                <a:solidFill>
                  <a:schemeClr val="bg2"/>
                </a:solidFill>
              </a:rPr>
              <a:t>dhambi</a:t>
            </a:r>
            <a:r>
              <a:rPr lang="en-US" sz="1600" dirty="0" smtClean="0">
                <a:solidFill>
                  <a:schemeClr val="bg2"/>
                </a:solidFill>
              </a:rPr>
              <a:t> </a:t>
            </a:r>
            <a:r>
              <a:rPr lang="en-US" sz="1600" dirty="0" err="1" smtClean="0">
                <a:solidFill>
                  <a:schemeClr val="bg2"/>
                </a:solidFill>
              </a:rPr>
              <a:t>tena</a:t>
            </a:r>
            <a:r>
              <a:rPr lang="en-US" sz="1600" smtClean="0">
                <a:solidFill>
                  <a:schemeClr val="bg2"/>
                </a:solidFill>
              </a:rPr>
              <a:t>     </a:t>
            </a:r>
            <a:r>
              <a:rPr lang="en-US" sz="1600" dirty="0" smtClean="0">
                <a:solidFill>
                  <a:schemeClr val="bg2"/>
                </a:solidFill>
              </a:rPr>
              <a:t>c)</a:t>
            </a:r>
            <a:r>
              <a:rPr lang="en-US" sz="1600" dirty="0" err="1" smtClean="0">
                <a:solidFill>
                  <a:schemeClr val="bg2"/>
                </a:solidFill>
              </a:rPr>
              <a:t>Kwa</a:t>
            </a:r>
            <a:r>
              <a:rPr lang="en-US" sz="1600" dirty="0" smtClean="0">
                <a:solidFill>
                  <a:schemeClr val="bg2"/>
                </a:solidFill>
              </a:rPr>
              <a:t> </a:t>
            </a:r>
            <a:r>
              <a:rPr lang="en-US" sz="1600" dirty="0" err="1" smtClean="0">
                <a:solidFill>
                  <a:schemeClr val="bg2"/>
                </a:solidFill>
              </a:rPr>
              <a:t>maana</a:t>
            </a:r>
            <a:r>
              <a:rPr lang="en-US" sz="1600" dirty="0" smtClean="0">
                <a:solidFill>
                  <a:schemeClr val="bg2"/>
                </a:solidFill>
              </a:rPr>
              <a:t> </a:t>
            </a:r>
            <a:r>
              <a:rPr lang="en-US" sz="1600" dirty="0" err="1" smtClean="0">
                <a:solidFill>
                  <a:schemeClr val="bg2"/>
                </a:solidFill>
              </a:rPr>
              <a:t>dhahiri</a:t>
            </a:r>
            <a:r>
              <a:rPr lang="en-US" sz="1600" dirty="0" smtClean="0">
                <a:solidFill>
                  <a:schemeClr val="bg2"/>
                </a:solidFill>
              </a:rPr>
              <a:t> </a:t>
            </a:r>
            <a:r>
              <a:rPr lang="en-US" sz="1600" dirty="0" err="1" smtClean="0">
                <a:solidFill>
                  <a:schemeClr val="bg2"/>
                </a:solidFill>
              </a:rPr>
              <a:t>tunaokolewa</a:t>
            </a:r>
            <a:r>
              <a:rPr lang="en-US" sz="1600" dirty="0" smtClean="0">
                <a:solidFill>
                  <a:schemeClr val="bg2"/>
                </a:solidFill>
              </a:rPr>
              <a:t> </a:t>
            </a:r>
            <a:r>
              <a:rPr lang="en-US" sz="1600" dirty="0" err="1" smtClean="0">
                <a:solidFill>
                  <a:schemeClr val="bg2"/>
                </a:solidFill>
              </a:rPr>
              <a:t>muda</a:t>
            </a:r>
            <a:r>
              <a:rPr lang="en-US" sz="1600" dirty="0" smtClean="0">
                <a:solidFill>
                  <a:schemeClr val="bg2"/>
                </a:solidFill>
              </a:rPr>
              <a:t> </a:t>
            </a:r>
            <a:r>
              <a:rPr lang="en-US" sz="1600" dirty="0" err="1" smtClean="0">
                <a:solidFill>
                  <a:schemeClr val="bg2"/>
                </a:solidFill>
              </a:rPr>
              <a:t>wote</a:t>
            </a:r>
            <a:endParaRPr lang="en-GB" sz="1600" dirty="0" smtClean="0">
              <a:solidFill>
                <a:schemeClr val="bg2"/>
              </a:solidFill>
            </a:endParaRPr>
          </a:p>
          <a:p>
            <a:r>
              <a:rPr lang="en-US" sz="1600" dirty="0" smtClean="0">
                <a:solidFill>
                  <a:schemeClr val="bg2"/>
                </a:solidFill>
              </a:rPr>
              <a:t>    d)</a:t>
            </a:r>
            <a:r>
              <a:rPr lang="en-US" sz="1600" dirty="0" err="1" smtClean="0">
                <a:solidFill>
                  <a:schemeClr val="bg2"/>
                </a:solidFill>
              </a:rPr>
              <a:t>Dhambi</a:t>
            </a:r>
            <a:r>
              <a:rPr lang="en-US" sz="1600" dirty="0" smtClean="0">
                <a:solidFill>
                  <a:schemeClr val="bg2"/>
                </a:solidFill>
              </a:rPr>
              <a:t> </a:t>
            </a:r>
            <a:r>
              <a:rPr lang="en-US" sz="1600" dirty="0" err="1" smtClean="0">
                <a:solidFill>
                  <a:schemeClr val="bg2"/>
                </a:solidFill>
              </a:rPr>
              <a:t>zetu</a:t>
            </a:r>
            <a:r>
              <a:rPr lang="en-US" sz="1600" dirty="0" smtClean="0">
                <a:solidFill>
                  <a:schemeClr val="bg2"/>
                </a:solidFill>
              </a:rPr>
              <a:t> </a:t>
            </a:r>
            <a:r>
              <a:rPr lang="en-US" sz="1600" dirty="0" err="1" smtClean="0">
                <a:solidFill>
                  <a:schemeClr val="bg2"/>
                </a:solidFill>
              </a:rPr>
              <a:t>zinasamehewa</a:t>
            </a:r>
            <a:endParaRPr lang="en-GB" sz="1600" dirty="0" smtClean="0">
              <a:solidFill>
                <a:schemeClr val="bg2"/>
              </a:solidFill>
            </a:endParaRPr>
          </a:p>
          <a:p>
            <a:r>
              <a:rPr lang="en-US" sz="1600" dirty="0" smtClean="0">
                <a:solidFill>
                  <a:schemeClr val="bg2"/>
                </a:solidFill>
              </a:rPr>
              <a:t> </a:t>
            </a:r>
            <a:endParaRPr lang="en-GB" sz="1600" dirty="0" smtClean="0">
              <a:solidFill>
                <a:schemeClr val="bg2"/>
              </a:solidFill>
            </a:endParaRPr>
          </a:p>
          <a:p>
            <a:pPr lvl="0"/>
            <a:r>
              <a:rPr lang="en-US" sz="1600" dirty="0" smtClean="0">
                <a:solidFill>
                  <a:schemeClr val="bg2"/>
                </a:solidFill>
              </a:rPr>
              <a:t>Je! </a:t>
            </a:r>
            <a:r>
              <a:rPr lang="en-US" sz="1600" dirty="0" err="1" smtClean="0">
                <a:solidFill>
                  <a:schemeClr val="bg2"/>
                </a:solidFill>
              </a:rPr>
              <a:t>ubatizo</a:t>
            </a:r>
            <a:r>
              <a:rPr lang="en-US" sz="1600" dirty="0" smtClean="0">
                <a:solidFill>
                  <a:schemeClr val="bg2"/>
                </a:solidFill>
              </a:rPr>
              <a:t> </a:t>
            </a:r>
            <a:r>
              <a:rPr lang="en-US" sz="1600" dirty="0" err="1" smtClean="0">
                <a:solidFill>
                  <a:schemeClr val="bg2"/>
                </a:solidFill>
              </a:rPr>
              <a:t>peke</a:t>
            </a:r>
            <a:r>
              <a:rPr lang="en-US" sz="1600" dirty="0" smtClean="0">
                <a:solidFill>
                  <a:schemeClr val="bg2"/>
                </a:solidFill>
              </a:rPr>
              <a:t> </a:t>
            </a:r>
            <a:r>
              <a:rPr lang="en-US" sz="1600" dirty="0" err="1" smtClean="0">
                <a:solidFill>
                  <a:schemeClr val="bg2"/>
                </a:solidFill>
              </a:rPr>
              <a:t>yake</a:t>
            </a:r>
            <a:r>
              <a:rPr lang="en-US" sz="1600" dirty="0" smtClean="0">
                <a:solidFill>
                  <a:schemeClr val="bg2"/>
                </a:solidFill>
              </a:rPr>
              <a:t> </a:t>
            </a:r>
            <a:r>
              <a:rPr lang="en-US" sz="1600" dirty="0" err="1" smtClean="0">
                <a:solidFill>
                  <a:schemeClr val="bg2"/>
                </a:solidFill>
              </a:rPr>
              <a:t>unatuokoa</a:t>
            </a:r>
            <a:r>
              <a:rPr lang="en-US" sz="1600" dirty="0" smtClean="0">
                <a:solidFill>
                  <a:schemeClr val="bg2"/>
                </a:solidFill>
              </a:rPr>
              <a:t>?</a:t>
            </a:r>
            <a:endParaRPr lang="en-GB" sz="1600" dirty="0" smtClean="0">
              <a:solidFill>
                <a:schemeClr val="bg2"/>
              </a:solidFill>
            </a:endParaRPr>
          </a:p>
          <a:p>
            <a:r>
              <a:rPr lang="en-US" sz="1600" dirty="0" smtClean="0">
                <a:solidFill>
                  <a:schemeClr val="bg2"/>
                </a:solidFill>
              </a:rPr>
              <a:t> </a:t>
            </a:r>
            <a:endParaRPr lang="en-GB" sz="1600" dirty="0" smtClean="0">
              <a:solidFill>
                <a:schemeClr val="bg2"/>
              </a:solidFill>
            </a:endParaRPr>
          </a:p>
          <a:p>
            <a:r>
              <a:rPr lang="en-US" sz="1600" dirty="0" smtClean="0">
                <a:solidFill>
                  <a:schemeClr val="bg2"/>
                </a:solidFill>
              </a:rPr>
              <a:t>8. Je! </a:t>
            </a:r>
            <a:r>
              <a:rPr lang="en-US" sz="1600" dirty="0" err="1" smtClean="0">
                <a:solidFill>
                  <a:schemeClr val="bg2"/>
                </a:solidFill>
              </a:rPr>
              <a:t>tutapokea</a:t>
            </a:r>
            <a:r>
              <a:rPr lang="en-US" sz="1600" dirty="0" smtClean="0">
                <a:solidFill>
                  <a:schemeClr val="bg2"/>
                </a:solidFill>
              </a:rPr>
              <a:t> </a:t>
            </a:r>
            <a:r>
              <a:rPr lang="en-US" sz="1600" dirty="0" err="1" smtClean="0">
                <a:solidFill>
                  <a:schemeClr val="bg2"/>
                </a:solidFill>
              </a:rPr>
              <a:t>vipawa</a:t>
            </a:r>
            <a:r>
              <a:rPr lang="en-US" sz="1600" dirty="0" smtClean="0">
                <a:solidFill>
                  <a:schemeClr val="bg2"/>
                </a:solidFill>
              </a:rPr>
              <a:t> </a:t>
            </a:r>
            <a:r>
              <a:rPr lang="en-US" sz="1600" dirty="0" err="1" smtClean="0">
                <a:solidFill>
                  <a:schemeClr val="bg2"/>
                </a:solidFill>
              </a:rPr>
              <a:t>vya</a:t>
            </a:r>
            <a:r>
              <a:rPr lang="en-US" sz="1600" dirty="0" smtClean="0">
                <a:solidFill>
                  <a:schemeClr val="bg2"/>
                </a:solidFill>
              </a:rPr>
              <a:t> </a:t>
            </a:r>
            <a:r>
              <a:rPr lang="en-US" sz="1600" dirty="0" err="1" smtClean="0">
                <a:solidFill>
                  <a:schemeClr val="bg2"/>
                </a:solidFill>
              </a:rPr>
              <a:t>miujiza</a:t>
            </a:r>
            <a:r>
              <a:rPr lang="en-US" sz="1600" dirty="0" smtClean="0">
                <a:solidFill>
                  <a:schemeClr val="bg2"/>
                </a:solidFill>
              </a:rPr>
              <a:t> </a:t>
            </a:r>
            <a:r>
              <a:rPr lang="en-US" sz="1600" dirty="0" err="1" smtClean="0">
                <a:solidFill>
                  <a:schemeClr val="bg2"/>
                </a:solidFill>
              </a:rPr>
              <a:t>ya</a:t>
            </a:r>
            <a:r>
              <a:rPr lang="en-US" sz="1600" dirty="0" smtClean="0">
                <a:solidFill>
                  <a:schemeClr val="bg2"/>
                </a:solidFill>
              </a:rPr>
              <a:t> </a:t>
            </a:r>
            <a:r>
              <a:rPr lang="en-US" sz="1600" dirty="0" err="1" smtClean="0">
                <a:solidFill>
                  <a:schemeClr val="bg2"/>
                </a:solidFill>
              </a:rPr>
              <a:t>Roho</a:t>
            </a:r>
            <a:r>
              <a:rPr lang="en-US" sz="1600" dirty="0" smtClean="0">
                <a:solidFill>
                  <a:schemeClr val="bg2"/>
                </a:solidFill>
              </a:rPr>
              <a:t> </a:t>
            </a:r>
            <a:r>
              <a:rPr lang="en-US" sz="1600" dirty="0" err="1" smtClean="0">
                <a:solidFill>
                  <a:schemeClr val="bg2"/>
                </a:solidFill>
              </a:rPr>
              <a:t>Mtakatifu</a:t>
            </a:r>
            <a:r>
              <a:rPr lang="en-US" sz="1600" dirty="0" smtClean="0">
                <a:solidFill>
                  <a:schemeClr val="bg2"/>
                </a:solidFill>
              </a:rPr>
              <a:t> </a:t>
            </a:r>
            <a:r>
              <a:rPr lang="en-US" sz="1600" dirty="0" err="1" smtClean="0">
                <a:solidFill>
                  <a:schemeClr val="bg2"/>
                </a:solidFill>
              </a:rPr>
              <a:t>baada</a:t>
            </a:r>
            <a:r>
              <a:rPr lang="en-US" sz="1600" dirty="0" smtClean="0">
                <a:solidFill>
                  <a:schemeClr val="bg2"/>
                </a:solidFill>
              </a:rPr>
              <a:t> </a:t>
            </a:r>
            <a:r>
              <a:rPr lang="en-US" sz="1600" dirty="0" err="1" smtClean="0">
                <a:solidFill>
                  <a:schemeClr val="bg2"/>
                </a:solidFill>
              </a:rPr>
              <a:t>ya</a:t>
            </a:r>
            <a:r>
              <a:rPr lang="en-US" sz="1600" dirty="0" smtClean="0">
                <a:solidFill>
                  <a:schemeClr val="bg2"/>
                </a:solidFill>
              </a:rPr>
              <a:t> </a:t>
            </a:r>
            <a:r>
              <a:rPr lang="en-US" sz="1600" dirty="0" err="1" smtClean="0">
                <a:solidFill>
                  <a:schemeClr val="bg2"/>
                </a:solidFill>
              </a:rPr>
              <a:t>kubatizwa</a:t>
            </a:r>
            <a:r>
              <a:rPr lang="en-US" sz="1600" dirty="0" smtClean="0">
                <a:solidFill>
                  <a:schemeClr val="bg2"/>
                </a:solidFill>
              </a:rPr>
              <a:t>?         </a:t>
            </a:r>
            <a:endParaRPr lang="en-GB" sz="1600" dirty="0" smtClean="0">
              <a:solidFill>
                <a:schemeClr val="bg2"/>
              </a:solidFill>
            </a:endParaRP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Study 10: Questions</a:t>
            </a:r>
          </a:p>
        </p:txBody>
      </p:sp>
      <p:sp>
        <p:nvSpPr>
          <p:cNvPr id="3" name="Content Placeholder 2"/>
          <p:cNvSpPr>
            <a:spLocks noGrp="1"/>
          </p:cNvSpPr>
          <p:nvPr>
            <p:ph sz="half" idx="1"/>
          </p:nvPr>
        </p:nvSpPr>
        <p:spPr>
          <a:xfrm>
            <a:off x="107950" y="1639888"/>
            <a:ext cx="4608513" cy="4525962"/>
          </a:xfrm>
        </p:spPr>
        <p:txBody>
          <a:bodyPr rtlCol="0">
            <a:normAutofit fontScale="25000" lnSpcReduction="20000"/>
          </a:bodyPr>
          <a:lstStyle/>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1. 	Do you think you can be saved without baptism?</a:t>
            </a:r>
          </a:p>
          <a:p>
            <a:pPr marL="137160" indent="0" eaLnBrk="1" fontAlgn="auto" hangingPunct="1">
              <a:spcAft>
                <a:spcPts val="0"/>
              </a:spcAft>
              <a:buClr>
                <a:srgbClr val="C00000"/>
              </a:buClr>
              <a:buFont typeface="Wingdings 2"/>
              <a:buNone/>
              <a:defRPr/>
            </a:pPr>
            <a:r>
              <a:rPr lang="en-GB" sz="64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2. 	What does the word ‘baptism’ mean?</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Commitment</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Sprinkling</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Belief</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Dipping/immersion</a:t>
            </a:r>
          </a:p>
          <a:p>
            <a:pPr marL="137160" indent="0" eaLnBrk="1" fontAlgn="auto" hangingPunct="1">
              <a:spcAft>
                <a:spcPts val="0"/>
              </a:spcAft>
              <a:buClr>
                <a:srgbClr val="C00000"/>
              </a:buClr>
              <a:buFont typeface="Wingdings 2"/>
              <a:buNone/>
              <a:defRPr/>
            </a:pPr>
            <a:r>
              <a:rPr lang="en-GB" sz="64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3. 	What is the meaning of baptism as explained in Rom. 6:3-5?</a:t>
            </a:r>
          </a:p>
          <a:p>
            <a:pPr marL="548640" indent="-411480" eaLnBrk="1" fontAlgn="auto" hangingPunct="1">
              <a:spcAft>
                <a:spcPts val="0"/>
              </a:spcAft>
              <a:buClr>
                <a:srgbClr val="C00000"/>
              </a:buClr>
              <a:buFont typeface="Wingdings" pitchFamily="2" charset="2"/>
              <a:buChar char="v"/>
              <a:defRPr/>
            </a:pPr>
            <a:endParaRPr lang="en-GB" sz="6400" b="1" dirty="0" smtClean="0">
              <a:solidFill>
                <a:schemeClr val="bg2">
                  <a:lumMod val="75000"/>
                </a:schemeClr>
              </a:solidFill>
            </a:endParaRP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4. 	When should we be baptised?</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After learning the true Gospel and repenting</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As a small baby</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After getting interested in the Bible</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When we want to join a church</a:t>
            </a: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4" name="Content Placeholder 3"/>
          <p:cNvSpPr>
            <a:spLocks noGrp="1"/>
          </p:cNvSpPr>
          <p:nvPr>
            <p:ph sz="half" idx="2"/>
          </p:nvPr>
        </p:nvSpPr>
        <p:spPr>
          <a:xfrm>
            <a:off x="4648200" y="1600200"/>
            <a:ext cx="4316413" cy="4525963"/>
          </a:xfrm>
        </p:spPr>
        <p:txBody>
          <a:bodyPr rtlCol="0">
            <a:noAutofit/>
          </a:bodyPr>
          <a:lstStyle/>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5. 	What are we baptised into?</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church who baptises us</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word of God</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Christ</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Holy Spirit</a:t>
            </a:r>
          </a:p>
          <a:p>
            <a:pPr marL="137160" indent="0" eaLnBrk="1" fontAlgn="auto" hangingPunct="1">
              <a:spcAft>
                <a:spcPts val="0"/>
              </a:spcAft>
              <a:buClr>
                <a:srgbClr val="C00000"/>
              </a:buClr>
              <a:buFont typeface="Wingdings 2"/>
              <a:buNone/>
              <a:defRPr/>
            </a:pPr>
            <a:r>
              <a:rPr lang="en-GB" sz="16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6. 	Which of the following happens after baptism?</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become part of Abraham’s seed</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will never sin again</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are definitely saved for all time</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Our sins are forgiven</a:t>
            </a:r>
          </a:p>
          <a:p>
            <a:pPr marL="137160" indent="0" eaLnBrk="1" fontAlgn="auto" hangingPunct="1">
              <a:spcAft>
                <a:spcPts val="0"/>
              </a:spcAft>
              <a:buClr>
                <a:srgbClr val="C00000"/>
              </a:buClr>
              <a:buFont typeface="Wingdings 2"/>
              <a:buNone/>
              <a:defRPr/>
            </a:pPr>
            <a:r>
              <a:rPr lang="en-GB" sz="16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7.  Will baptism alone save us?</a:t>
            </a:r>
          </a:p>
          <a:p>
            <a:pPr marL="548640" indent="-411480" eaLnBrk="1" fontAlgn="auto" hangingPunct="1">
              <a:spcAft>
                <a:spcPts val="0"/>
              </a:spcAft>
              <a:buClr>
                <a:srgbClr val="C00000"/>
              </a:buClr>
              <a:buFont typeface="Wingdings" pitchFamily="2" charset="2"/>
              <a:buChar char="v"/>
              <a:defRPr/>
            </a:pPr>
            <a:endParaRPr lang="en-GB" sz="16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620688"/>
            <a:ext cx="8352928" cy="5832648"/>
          </a:xfrm>
        </p:spPr>
        <p:txBody>
          <a:bodyPr/>
          <a:lstStyle/>
          <a:p>
            <a:r>
              <a:rPr lang="en-GB" sz="1400" b="1" i="1" dirty="0" smtClean="0">
                <a:solidFill>
                  <a:schemeClr val="bg2"/>
                </a:solidFill>
              </a:rPr>
              <a:t>“Salvation is of the Jews” </a:t>
            </a:r>
            <a:r>
              <a:rPr lang="en-GB" sz="1400" dirty="0" smtClean="0">
                <a:solidFill>
                  <a:schemeClr val="bg2"/>
                </a:solidFill>
              </a:rPr>
              <a:t>(Jn. 4:22) in the sense that the promises concerning salvation were made only to Abraham and his seed. We can only have those promises made to us if we become </a:t>
            </a:r>
            <a:r>
              <a:rPr lang="en-GB" sz="1400" i="1" dirty="0" smtClean="0">
                <a:solidFill>
                  <a:schemeClr val="bg2"/>
                </a:solidFill>
              </a:rPr>
              <a:t>in </a:t>
            </a:r>
            <a:r>
              <a:rPr lang="en-GB" sz="1400" dirty="0" smtClean="0">
                <a:solidFill>
                  <a:schemeClr val="bg2"/>
                </a:solidFill>
              </a:rPr>
              <a:t>the seed, by being baptised </a:t>
            </a:r>
            <a:r>
              <a:rPr lang="en-GB" sz="1400" i="1" dirty="0" smtClean="0">
                <a:solidFill>
                  <a:schemeClr val="bg2"/>
                </a:solidFill>
              </a:rPr>
              <a:t>into</a:t>
            </a:r>
            <a:r>
              <a:rPr lang="en-GB" sz="1400" dirty="0" smtClean="0">
                <a:solidFill>
                  <a:schemeClr val="bg2"/>
                </a:solidFill>
              </a:rPr>
              <a:t> Christ (Gal. 3:22-29). </a:t>
            </a:r>
            <a:r>
              <a:rPr lang="en-GB" sz="1400" b="1" i="1" dirty="0" smtClean="0">
                <a:solidFill>
                  <a:schemeClr val="bg2"/>
                </a:solidFill>
              </a:rPr>
              <a:t>“Only as many” </a:t>
            </a:r>
            <a:r>
              <a:rPr lang="en-GB" sz="1400" dirty="0" smtClean="0">
                <a:solidFill>
                  <a:schemeClr val="bg2"/>
                </a:solidFill>
              </a:rPr>
              <a:t>as have been baptised into Christ are in Him and therefore have the promises of salvation made to Abraham made to them (Gal. 3:27). </a:t>
            </a:r>
            <a:r>
              <a:rPr lang="en-US" sz="3200" dirty="0" smtClean="0">
                <a:solidFill>
                  <a:schemeClr val="bg2"/>
                </a:solidFill>
              </a:rPr>
              <a:t>“</a:t>
            </a:r>
            <a:r>
              <a:rPr lang="en-US" sz="3200" dirty="0" err="1" smtClean="0">
                <a:solidFill>
                  <a:schemeClr val="bg2"/>
                </a:solidFill>
              </a:rPr>
              <a:t>Wokovu</a:t>
            </a:r>
            <a:r>
              <a:rPr lang="en-US" sz="3200" dirty="0" smtClean="0">
                <a:solidFill>
                  <a:schemeClr val="bg2"/>
                </a:solidFill>
              </a:rPr>
              <a:t> </a:t>
            </a:r>
            <a:r>
              <a:rPr lang="en-US" sz="3200" dirty="0" err="1" smtClean="0">
                <a:solidFill>
                  <a:schemeClr val="bg2"/>
                </a:solidFill>
              </a:rPr>
              <a:t>watoka</a:t>
            </a:r>
            <a:r>
              <a:rPr lang="en-US" sz="3200" dirty="0" smtClean="0">
                <a:solidFill>
                  <a:schemeClr val="bg2"/>
                </a:solidFill>
              </a:rPr>
              <a:t>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Wayahudi</a:t>
            </a:r>
            <a:r>
              <a:rPr lang="en-US" sz="3200" dirty="0" smtClean="0">
                <a:solidFill>
                  <a:schemeClr val="bg2"/>
                </a:solidFill>
              </a:rPr>
              <a:t>” (</a:t>
            </a:r>
            <a:r>
              <a:rPr lang="en-US" sz="3200" dirty="0" err="1" smtClean="0">
                <a:solidFill>
                  <a:schemeClr val="bg2"/>
                </a:solidFill>
              </a:rPr>
              <a:t>Yohana</a:t>
            </a:r>
            <a:r>
              <a:rPr lang="en-US" sz="3200" dirty="0" smtClean="0">
                <a:solidFill>
                  <a:schemeClr val="bg2"/>
                </a:solidFill>
              </a:rPr>
              <a:t> 4:22)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maana</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kwamba</a:t>
            </a:r>
            <a:r>
              <a:rPr lang="en-US" sz="3200" dirty="0" smtClean="0">
                <a:solidFill>
                  <a:schemeClr val="bg2"/>
                </a:solidFill>
              </a:rPr>
              <a:t> </a:t>
            </a:r>
            <a:r>
              <a:rPr lang="en-US" sz="3200" dirty="0" err="1" smtClean="0">
                <a:solidFill>
                  <a:schemeClr val="bg2"/>
                </a:solidFill>
              </a:rPr>
              <a:t>ahadi</a:t>
            </a:r>
            <a:r>
              <a:rPr lang="en-US" sz="3200" dirty="0" smtClean="0">
                <a:solidFill>
                  <a:schemeClr val="bg2"/>
                </a:solidFill>
              </a:rPr>
              <a:t> </a:t>
            </a:r>
            <a:r>
              <a:rPr lang="en-US" sz="3200" dirty="0" err="1" smtClean="0">
                <a:solidFill>
                  <a:schemeClr val="bg2"/>
                </a:solidFill>
              </a:rPr>
              <a:t>zote</a:t>
            </a:r>
            <a:r>
              <a:rPr lang="en-US" sz="3200" dirty="0" smtClean="0">
                <a:solidFill>
                  <a:schemeClr val="bg2"/>
                </a:solidFill>
              </a:rPr>
              <a:t> </a:t>
            </a:r>
            <a:r>
              <a:rPr lang="en-US" sz="3200" dirty="0" err="1" smtClean="0">
                <a:solidFill>
                  <a:schemeClr val="bg2"/>
                </a:solidFill>
              </a:rPr>
              <a:t>kuhusu</a:t>
            </a:r>
            <a:r>
              <a:rPr lang="en-US" sz="3200" dirty="0" smtClean="0">
                <a:solidFill>
                  <a:schemeClr val="bg2"/>
                </a:solidFill>
              </a:rPr>
              <a:t> </a:t>
            </a:r>
            <a:r>
              <a:rPr lang="en-US" sz="3200" dirty="0" err="1" smtClean="0">
                <a:solidFill>
                  <a:schemeClr val="bg2"/>
                </a:solidFill>
              </a:rPr>
              <a:t>wokovu</a:t>
            </a:r>
            <a:r>
              <a:rPr lang="en-US" sz="3200" dirty="0" smtClean="0">
                <a:solidFill>
                  <a:schemeClr val="bg2"/>
                </a:solidFill>
              </a:rPr>
              <a:t> </a:t>
            </a:r>
            <a:r>
              <a:rPr lang="en-US" sz="3200" dirty="0" err="1" smtClean="0">
                <a:solidFill>
                  <a:schemeClr val="bg2"/>
                </a:solidFill>
              </a:rPr>
              <a:t>zilifanywa</a:t>
            </a:r>
            <a:r>
              <a:rPr lang="en-US" sz="3200" dirty="0" smtClean="0">
                <a:solidFill>
                  <a:schemeClr val="bg2"/>
                </a:solidFill>
              </a:rPr>
              <a:t>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Abrahamu</a:t>
            </a:r>
            <a:r>
              <a:rPr lang="en-US" sz="3200" dirty="0" smtClean="0">
                <a:solidFill>
                  <a:schemeClr val="bg2"/>
                </a:solidFill>
              </a:rPr>
              <a:t> </a:t>
            </a:r>
            <a:r>
              <a:rPr lang="en-US" sz="3200" dirty="0" err="1" smtClean="0">
                <a:solidFill>
                  <a:schemeClr val="bg2"/>
                </a:solidFill>
              </a:rPr>
              <a:t>pekee</a:t>
            </a:r>
            <a:r>
              <a:rPr lang="en-US" sz="3200" dirty="0" smtClean="0">
                <a:solidFill>
                  <a:schemeClr val="bg2"/>
                </a:solidFill>
              </a:rPr>
              <a:t> na </a:t>
            </a:r>
            <a:r>
              <a:rPr lang="en-US" sz="3200" dirty="0" err="1" smtClean="0">
                <a:solidFill>
                  <a:schemeClr val="bg2"/>
                </a:solidFill>
              </a:rPr>
              <a:t>uzao</a:t>
            </a:r>
            <a:r>
              <a:rPr lang="en-US" sz="3200" dirty="0" smtClean="0">
                <a:solidFill>
                  <a:schemeClr val="bg2"/>
                </a:solidFill>
              </a:rPr>
              <a:t> wake. </a:t>
            </a:r>
            <a:r>
              <a:rPr lang="en-US" sz="3200" dirty="0" err="1" smtClean="0">
                <a:solidFill>
                  <a:schemeClr val="bg2"/>
                </a:solidFill>
              </a:rPr>
              <a:t>Tunaweza</a:t>
            </a:r>
            <a:r>
              <a:rPr lang="en-US" sz="3200" dirty="0" smtClean="0">
                <a:solidFill>
                  <a:schemeClr val="bg2"/>
                </a:solidFill>
              </a:rPr>
              <a:t> </a:t>
            </a:r>
            <a:r>
              <a:rPr lang="en-US" sz="3200" dirty="0" err="1" smtClean="0">
                <a:solidFill>
                  <a:schemeClr val="bg2"/>
                </a:solidFill>
              </a:rPr>
              <a:t>kuwa</a:t>
            </a:r>
            <a:r>
              <a:rPr lang="en-US" sz="3200" dirty="0" smtClean="0">
                <a:solidFill>
                  <a:schemeClr val="bg2"/>
                </a:solidFill>
              </a:rPr>
              <a:t> na </a:t>
            </a:r>
            <a:r>
              <a:rPr lang="en-US" sz="3200" dirty="0" err="1" smtClean="0">
                <a:solidFill>
                  <a:schemeClr val="bg2"/>
                </a:solidFill>
              </a:rPr>
              <a:t>ahadi</a:t>
            </a:r>
            <a:r>
              <a:rPr lang="en-US" sz="3200" dirty="0" smtClean="0">
                <a:solidFill>
                  <a:schemeClr val="bg2"/>
                </a:solidFill>
              </a:rPr>
              <a:t> </a:t>
            </a:r>
            <a:r>
              <a:rPr lang="en-US" sz="3200" dirty="0" err="1" smtClean="0">
                <a:solidFill>
                  <a:schemeClr val="bg2"/>
                </a:solidFill>
              </a:rPr>
              <a:t>hizo</a:t>
            </a:r>
            <a:r>
              <a:rPr lang="en-US" sz="3200" dirty="0" smtClean="0">
                <a:solidFill>
                  <a:schemeClr val="bg2"/>
                </a:solidFill>
              </a:rPr>
              <a:t> </a:t>
            </a:r>
            <a:r>
              <a:rPr lang="en-US" sz="3200" dirty="0" err="1" smtClean="0">
                <a:solidFill>
                  <a:schemeClr val="bg2"/>
                </a:solidFill>
              </a:rPr>
              <a:t>tu</a:t>
            </a:r>
            <a:r>
              <a:rPr lang="en-US" sz="3200" dirty="0" smtClean="0">
                <a:solidFill>
                  <a:schemeClr val="bg2"/>
                </a:solidFill>
              </a:rPr>
              <a:t> </a:t>
            </a:r>
            <a:r>
              <a:rPr lang="en-US" sz="3200" dirty="0" err="1" smtClean="0">
                <a:solidFill>
                  <a:schemeClr val="bg2"/>
                </a:solidFill>
              </a:rPr>
              <a:t>zilizofanywa</a:t>
            </a:r>
            <a:r>
              <a:rPr lang="en-US" sz="3200" dirty="0" smtClean="0">
                <a:solidFill>
                  <a:schemeClr val="bg2"/>
                </a:solidFill>
              </a:rPr>
              <a:t> </a:t>
            </a:r>
            <a:r>
              <a:rPr lang="en-US" sz="3200" dirty="0" err="1" smtClean="0">
                <a:solidFill>
                  <a:schemeClr val="bg2"/>
                </a:solidFill>
              </a:rPr>
              <a:t>kwetu</a:t>
            </a:r>
            <a:r>
              <a:rPr lang="en-US" sz="3200" dirty="0" smtClean="0">
                <a:solidFill>
                  <a:schemeClr val="bg2"/>
                </a:solidFill>
              </a:rPr>
              <a:t> </a:t>
            </a:r>
            <a:r>
              <a:rPr lang="en-US" sz="3200" dirty="0" err="1" smtClean="0">
                <a:solidFill>
                  <a:schemeClr val="bg2"/>
                </a:solidFill>
              </a:rPr>
              <a:t>kama</a:t>
            </a:r>
            <a:r>
              <a:rPr lang="en-US" sz="3200" dirty="0" smtClean="0">
                <a:solidFill>
                  <a:schemeClr val="bg2"/>
                </a:solidFill>
              </a:rPr>
              <a:t> </a:t>
            </a:r>
            <a:r>
              <a:rPr lang="en-US" sz="3200" dirty="0" err="1" smtClean="0">
                <a:solidFill>
                  <a:schemeClr val="bg2"/>
                </a:solidFill>
              </a:rPr>
              <a:t>tukiwa</a:t>
            </a:r>
            <a:r>
              <a:rPr lang="en-US" sz="3200" dirty="0" smtClean="0">
                <a:solidFill>
                  <a:schemeClr val="bg2"/>
                </a:solidFill>
              </a:rPr>
              <a:t> </a:t>
            </a:r>
            <a:r>
              <a:rPr lang="en-US" sz="3200" dirty="0" err="1" smtClean="0">
                <a:solidFill>
                  <a:schemeClr val="bg2"/>
                </a:solidFill>
              </a:rPr>
              <a:t>ndani</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mzao</a:t>
            </a:r>
            <a:r>
              <a:rPr lang="en-US" sz="3200" dirty="0" smtClean="0">
                <a:solidFill>
                  <a:schemeClr val="bg2"/>
                </a:solidFill>
              </a:rPr>
              <a:t>,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katika</a:t>
            </a:r>
            <a:r>
              <a:rPr lang="en-US" sz="3200" dirty="0" smtClean="0">
                <a:solidFill>
                  <a:schemeClr val="bg2"/>
                </a:solidFill>
              </a:rPr>
              <a:t> </a:t>
            </a:r>
            <a:r>
              <a:rPr lang="en-US" sz="3200" dirty="0" err="1" smtClean="0">
                <a:solidFill>
                  <a:schemeClr val="bg2"/>
                </a:solidFill>
              </a:rPr>
              <a:t>Kristo</a:t>
            </a:r>
            <a:r>
              <a:rPr lang="en-US" sz="3200" dirty="0" smtClean="0">
                <a:solidFill>
                  <a:schemeClr val="bg2"/>
                </a:solidFill>
              </a:rPr>
              <a:t> (Gal. 3:22-29).</a:t>
            </a:r>
            <a:endParaRPr lang="en-GB" sz="3200" dirty="0" smtClean="0">
              <a:solidFill>
                <a:schemeClr val="bg2"/>
              </a:solidFill>
            </a:endParaRP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4082"/>
          </a:xfrm>
        </p:spPr>
        <p:txBody>
          <a:bodyPr>
            <a:normAutofit fontScale="90000"/>
          </a:bodyPr>
          <a:lstStyle/>
          <a:p>
            <a:pPr eaLnBrk="1" fontAlgn="auto" hangingPunct="1">
              <a:spcAft>
                <a:spcPts val="0"/>
              </a:spcAft>
              <a:defRPr/>
            </a:pPr>
            <a:endParaRPr lang="en-GB" dirty="0" smtClean="0">
              <a:solidFill>
                <a:schemeClr val="bg1"/>
              </a:solidFill>
              <a:effectLst/>
            </a:endParaRPr>
          </a:p>
        </p:txBody>
      </p:sp>
      <p:sp>
        <p:nvSpPr>
          <p:cNvPr id="3" name="Content Placeholder 2"/>
          <p:cNvSpPr>
            <a:spLocks noGrp="1"/>
          </p:cNvSpPr>
          <p:nvPr>
            <p:ph idx="1"/>
          </p:nvPr>
        </p:nvSpPr>
        <p:spPr>
          <a:xfrm>
            <a:off x="457200" y="908720"/>
            <a:ext cx="8229600" cy="5400005"/>
          </a:xfrm>
        </p:spPr>
        <p:txBody>
          <a:bodyPr rtlCol="0">
            <a:noAutofit/>
          </a:bodyPr>
          <a:lstStyle/>
          <a:p>
            <a:pPr marL="548640" indent="-411480" eaLnBrk="1" fontAlgn="auto" hangingPunct="1">
              <a:spcAft>
                <a:spcPts val="0"/>
              </a:spcAft>
              <a:buClr>
                <a:srgbClr val="C00000"/>
              </a:buClr>
              <a:buFont typeface="Wingdings" pitchFamily="2" charset="2"/>
              <a:buChar char="v"/>
              <a:defRPr/>
            </a:pPr>
            <a:r>
              <a:rPr lang="en-GB" sz="3200" b="1" i="1" dirty="0">
                <a:solidFill>
                  <a:schemeClr val="bg2"/>
                </a:solidFill>
              </a:rPr>
              <a:t>“Go into all the world and preach the gospel to every creature. He who believes and is baptised will be saved” </a:t>
            </a:r>
            <a:r>
              <a:rPr lang="en-GB" sz="3200" dirty="0" smtClean="0">
                <a:solidFill>
                  <a:schemeClr val="bg2"/>
                </a:solidFill>
              </a:rPr>
              <a:t>(Mk. 16:15,16</a:t>
            </a:r>
            <a:r>
              <a:rPr lang="en-GB" sz="3200" dirty="0" smtClean="0">
                <a:solidFill>
                  <a:schemeClr val="bg2"/>
                </a:solidFill>
              </a:rPr>
              <a:t>). </a:t>
            </a:r>
            <a:r>
              <a:rPr lang="en-GB" sz="3200" b="1" dirty="0" smtClean="0">
                <a:solidFill>
                  <a:schemeClr val="bg2"/>
                </a:solidFill>
              </a:rPr>
              <a:t>15Akawaambia, “</a:t>
            </a:r>
            <a:r>
              <a:rPr lang="en-GB" sz="3200" b="1" dirty="0" err="1" smtClean="0">
                <a:solidFill>
                  <a:schemeClr val="bg2"/>
                </a:solidFill>
              </a:rPr>
              <a:t>Enendeni</a:t>
            </a:r>
            <a:r>
              <a:rPr lang="en-GB" sz="3200" b="1" dirty="0" smtClean="0">
                <a:solidFill>
                  <a:schemeClr val="bg2"/>
                </a:solidFill>
              </a:rPr>
              <a:t> </a:t>
            </a:r>
            <a:r>
              <a:rPr lang="en-GB" sz="3200" b="1" dirty="0" err="1" smtClean="0">
                <a:solidFill>
                  <a:schemeClr val="bg2"/>
                </a:solidFill>
              </a:rPr>
              <a:t>ulimwenguni</a:t>
            </a:r>
            <a:r>
              <a:rPr lang="en-GB" sz="3200" b="1" dirty="0" smtClean="0">
                <a:solidFill>
                  <a:schemeClr val="bg2"/>
                </a:solidFill>
              </a:rPr>
              <a:t> </a:t>
            </a:r>
            <a:r>
              <a:rPr lang="en-GB" sz="3200" b="1" dirty="0" err="1" smtClean="0">
                <a:solidFill>
                  <a:schemeClr val="bg2"/>
                </a:solidFill>
              </a:rPr>
              <a:t>mwote</a:t>
            </a:r>
            <a:r>
              <a:rPr lang="en-GB" sz="3200" b="1" dirty="0" smtClean="0">
                <a:solidFill>
                  <a:schemeClr val="bg2"/>
                </a:solidFill>
              </a:rPr>
              <a:t>, </a:t>
            </a:r>
            <a:r>
              <a:rPr lang="en-GB" sz="3200" b="1" dirty="0" err="1" smtClean="0">
                <a:solidFill>
                  <a:schemeClr val="bg2"/>
                </a:solidFill>
              </a:rPr>
              <a:t>mkaihubiri</a:t>
            </a:r>
            <a:r>
              <a:rPr lang="en-GB" sz="3200" b="1" dirty="0" smtClean="0">
                <a:solidFill>
                  <a:schemeClr val="bg2"/>
                </a:solidFill>
              </a:rPr>
              <a:t> </a:t>
            </a:r>
            <a:r>
              <a:rPr lang="en-GB" sz="3200" b="1" dirty="0" err="1" smtClean="0">
                <a:solidFill>
                  <a:schemeClr val="bg2"/>
                </a:solidFill>
              </a:rPr>
              <a:t>Injili</a:t>
            </a:r>
            <a:r>
              <a:rPr lang="en-GB" sz="3200" b="1" dirty="0" smtClean="0">
                <a:solidFill>
                  <a:schemeClr val="bg2"/>
                </a:solidFill>
              </a:rPr>
              <a:t> </a:t>
            </a:r>
            <a:r>
              <a:rPr lang="en-GB" sz="3200" b="1" dirty="0" err="1" smtClean="0">
                <a:solidFill>
                  <a:schemeClr val="bg2"/>
                </a:solidFill>
              </a:rPr>
              <a:t>kwa</a:t>
            </a:r>
            <a:r>
              <a:rPr lang="en-GB" sz="3200" b="1" dirty="0" smtClean="0">
                <a:solidFill>
                  <a:schemeClr val="bg2"/>
                </a:solidFill>
              </a:rPr>
              <a:t> </a:t>
            </a:r>
            <a:r>
              <a:rPr lang="en-GB" sz="3200" b="1" dirty="0" err="1" smtClean="0">
                <a:solidFill>
                  <a:schemeClr val="bg2"/>
                </a:solidFill>
              </a:rPr>
              <a:t>kila</a:t>
            </a:r>
            <a:r>
              <a:rPr lang="en-GB" sz="3200" b="1" dirty="0" smtClean="0">
                <a:solidFill>
                  <a:schemeClr val="bg2"/>
                </a:solidFill>
              </a:rPr>
              <a:t> </a:t>
            </a:r>
            <a:r>
              <a:rPr lang="en-GB" sz="3200" b="1" dirty="0" err="1" smtClean="0">
                <a:solidFill>
                  <a:schemeClr val="bg2"/>
                </a:solidFill>
              </a:rPr>
              <a:t>kiumbe</a:t>
            </a:r>
            <a:r>
              <a:rPr lang="en-GB" sz="3200" b="1" dirty="0" smtClean="0">
                <a:solidFill>
                  <a:schemeClr val="bg2"/>
                </a:solidFill>
              </a:rPr>
              <a:t>. 16Ye </a:t>
            </a:r>
            <a:r>
              <a:rPr lang="en-GB" sz="3200" b="1" dirty="0" err="1" smtClean="0">
                <a:solidFill>
                  <a:schemeClr val="bg2"/>
                </a:solidFill>
              </a:rPr>
              <a:t>yote</a:t>
            </a:r>
            <a:r>
              <a:rPr lang="en-GB" sz="3200" b="1" dirty="0" smtClean="0">
                <a:solidFill>
                  <a:schemeClr val="bg2"/>
                </a:solidFill>
              </a:rPr>
              <a:t> </a:t>
            </a:r>
            <a:r>
              <a:rPr lang="en-GB" sz="3200" b="1" dirty="0" err="1" smtClean="0">
                <a:solidFill>
                  <a:schemeClr val="bg2"/>
                </a:solidFill>
              </a:rPr>
              <a:t>aaminiye</a:t>
            </a:r>
            <a:r>
              <a:rPr lang="en-GB" sz="3200" b="1" dirty="0" smtClean="0">
                <a:solidFill>
                  <a:schemeClr val="bg2"/>
                </a:solidFill>
              </a:rPr>
              <a:t> na </a:t>
            </a:r>
            <a:r>
              <a:rPr lang="en-GB" sz="3200" b="1" dirty="0" err="1" smtClean="0">
                <a:solidFill>
                  <a:schemeClr val="bg2"/>
                </a:solidFill>
              </a:rPr>
              <a:t>kubatizwa</a:t>
            </a:r>
            <a:r>
              <a:rPr lang="en-GB" sz="3200" b="1" dirty="0" smtClean="0">
                <a:solidFill>
                  <a:schemeClr val="bg2"/>
                </a:solidFill>
              </a:rPr>
              <a:t> </a:t>
            </a:r>
            <a:r>
              <a:rPr lang="en-GB" sz="3200" b="1" dirty="0" err="1" smtClean="0">
                <a:solidFill>
                  <a:schemeClr val="bg2"/>
                </a:solidFill>
              </a:rPr>
              <a:t>ataokoka</a:t>
            </a:r>
            <a:r>
              <a:rPr lang="en-GB" sz="3200" b="1" dirty="0" smtClean="0">
                <a:solidFill>
                  <a:schemeClr val="bg2"/>
                </a:solidFill>
              </a:rPr>
              <a:t>. </a:t>
            </a:r>
            <a:endParaRPr lang="en-GB" sz="32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GB" sz="3200" dirty="0" smtClean="0">
                <a:solidFill>
                  <a:schemeClr val="bg2"/>
                </a:solidFill>
              </a:rPr>
              <a:t>As </a:t>
            </a:r>
            <a:r>
              <a:rPr lang="en-GB" sz="3200" dirty="0" smtClean="0">
                <a:solidFill>
                  <a:schemeClr val="bg2"/>
                </a:solidFill>
              </a:rPr>
              <a:t>the ark saved Noah and his family from the judgment that came upon sinners, so baptism into Christ will save believers from eternal death (1 Pet. 3:20,21</a:t>
            </a:r>
            <a:r>
              <a:rPr lang="en-GB" sz="3200" dirty="0" smtClean="0">
                <a:solidFill>
                  <a:schemeClr val="bg2"/>
                </a:solidFill>
              </a:rPr>
              <a:t>). </a:t>
            </a:r>
            <a:endParaRPr lang="en-GB" sz="32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435280" cy="5760045"/>
          </a:xfrm>
        </p:spPr>
        <p:txBody>
          <a:bodyPr/>
          <a:lstStyle/>
          <a:p>
            <a:pPr marL="548640" indent="-411480" eaLnBrk="1" fontAlgn="auto" hangingPunct="1">
              <a:spcAft>
                <a:spcPts val="0"/>
              </a:spcAft>
              <a:buClr>
                <a:srgbClr val="C00000"/>
              </a:buClr>
              <a:buFont typeface="Wingdings" pitchFamily="2" charset="2"/>
              <a:buChar char="v"/>
              <a:defRPr/>
            </a:pPr>
            <a:r>
              <a:rPr lang="en-GB" sz="2400" b="1" i="1" dirty="0" smtClean="0">
                <a:solidFill>
                  <a:schemeClr val="bg2"/>
                </a:solidFill>
              </a:rPr>
              <a:t>“Most assuredly, I say to you, unless one is born of water and the Spirit, he cannot enter the kingdom of God” </a:t>
            </a:r>
            <a:r>
              <a:rPr lang="en-GB" sz="2400" dirty="0" smtClean="0">
                <a:solidFill>
                  <a:schemeClr val="bg2"/>
                </a:solidFill>
              </a:rPr>
              <a:t>(Jn. 3:5). </a:t>
            </a:r>
            <a:r>
              <a:rPr lang="en-GB" sz="3600" b="1" dirty="0" err="1" smtClean="0">
                <a:solidFill>
                  <a:schemeClr val="bg2"/>
                </a:solidFill>
              </a:rPr>
              <a:t>Yesu</a:t>
            </a:r>
            <a:r>
              <a:rPr lang="en-GB" sz="3600" b="1" dirty="0" smtClean="0">
                <a:solidFill>
                  <a:schemeClr val="bg2"/>
                </a:solidFill>
              </a:rPr>
              <a:t> </a:t>
            </a:r>
            <a:r>
              <a:rPr lang="en-GB" sz="3600" b="1" dirty="0" err="1" smtClean="0">
                <a:solidFill>
                  <a:schemeClr val="bg2"/>
                </a:solidFill>
              </a:rPr>
              <a:t>akamwambia</a:t>
            </a:r>
            <a:r>
              <a:rPr lang="en-GB" sz="3600" b="1" dirty="0" smtClean="0">
                <a:solidFill>
                  <a:schemeClr val="bg2"/>
                </a:solidFill>
              </a:rPr>
              <a:t>, ‘‘</a:t>
            </a:r>
            <a:r>
              <a:rPr lang="en-GB" sz="3600" b="1" dirty="0" err="1" smtClean="0">
                <a:solidFill>
                  <a:schemeClr val="bg2"/>
                </a:solidFill>
              </a:rPr>
              <a:t>Amin</a:t>
            </a:r>
            <a:r>
              <a:rPr lang="en-GB" sz="3600" b="1" dirty="0" smtClean="0">
                <a:solidFill>
                  <a:schemeClr val="bg2"/>
                </a:solidFill>
              </a:rPr>
              <a:t>, </a:t>
            </a:r>
            <a:r>
              <a:rPr lang="en-GB" sz="3600" b="1" dirty="0" err="1" smtClean="0">
                <a:solidFill>
                  <a:schemeClr val="bg2"/>
                </a:solidFill>
              </a:rPr>
              <a:t>amin</a:t>
            </a:r>
            <a:r>
              <a:rPr lang="en-GB" sz="3600" b="1" dirty="0" smtClean="0">
                <a:solidFill>
                  <a:schemeClr val="bg2"/>
                </a:solidFill>
              </a:rPr>
              <a:t> </a:t>
            </a:r>
            <a:r>
              <a:rPr lang="en-GB" sz="3600" b="1" dirty="0" err="1" smtClean="0">
                <a:solidFill>
                  <a:schemeClr val="bg2"/>
                </a:solidFill>
              </a:rPr>
              <a:t>nakuambia</a:t>
            </a:r>
            <a:r>
              <a:rPr lang="en-GB" sz="3600" b="1" dirty="0" smtClean="0">
                <a:solidFill>
                  <a:schemeClr val="bg2"/>
                </a:solidFill>
              </a:rPr>
              <a:t>, </a:t>
            </a:r>
            <a:r>
              <a:rPr lang="en-GB" sz="3600" b="1" dirty="0" err="1" smtClean="0">
                <a:solidFill>
                  <a:schemeClr val="bg2"/>
                </a:solidFill>
              </a:rPr>
              <a:t>hakuna</a:t>
            </a:r>
            <a:r>
              <a:rPr lang="en-GB" sz="3600" b="1" dirty="0" smtClean="0">
                <a:solidFill>
                  <a:schemeClr val="bg2"/>
                </a:solidFill>
              </a:rPr>
              <a:t> </a:t>
            </a:r>
            <a:r>
              <a:rPr lang="en-GB" sz="3600" b="1" dirty="0" err="1" smtClean="0">
                <a:solidFill>
                  <a:schemeClr val="bg2"/>
                </a:solidFill>
              </a:rPr>
              <a:t>mtu</a:t>
            </a:r>
            <a:r>
              <a:rPr lang="en-GB" sz="3600" b="1" dirty="0" smtClean="0">
                <a:solidFill>
                  <a:schemeClr val="bg2"/>
                </a:solidFill>
              </a:rPr>
              <a:t> ye </a:t>
            </a:r>
            <a:r>
              <a:rPr lang="en-GB" sz="3600" b="1" dirty="0" err="1" smtClean="0">
                <a:solidFill>
                  <a:schemeClr val="bg2"/>
                </a:solidFill>
              </a:rPr>
              <a:t>yote</a:t>
            </a:r>
            <a:r>
              <a:rPr lang="en-GB" sz="3600" b="1" dirty="0" smtClean="0">
                <a:solidFill>
                  <a:schemeClr val="bg2"/>
                </a:solidFill>
              </a:rPr>
              <a:t> </a:t>
            </a:r>
            <a:r>
              <a:rPr lang="en-GB" sz="3600" b="1" dirty="0" err="1" smtClean="0">
                <a:solidFill>
                  <a:schemeClr val="bg2"/>
                </a:solidFill>
              </a:rPr>
              <a:t>anayeweza</a:t>
            </a:r>
            <a:r>
              <a:rPr lang="en-GB" sz="3600" b="1" dirty="0" smtClean="0">
                <a:solidFill>
                  <a:schemeClr val="bg2"/>
                </a:solidFill>
              </a:rPr>
              <a:t> </a:t>
            </a:r>
            <a:r>
              <a:rPr lang="en-GB" sz="3600" b="1" dirty="0" err="1" smtClean="0">
                <a:solidFill>
                  <a:schemeClr val="bg2"/>
                </a:solidFill>
              </a:rPr>
              <a:t>kuingia</a:t>
            </a:r>
            <a:r>
              <a:rPr lang="en-GB" sz="3600" b="1" dirty="0" smtClean="0">
                <a:solidFill>
                  <a:schemeClr val="bg2"/>
                </a:solidFill>
              </a:rPr>
              <a:t> </a:t>
            </a:r>
            <a:r>
              <a:rPr lang="en-GB" sz="3600" b="1" dirty="0" err="1" smtClean="0">
                <a:solidFill>
                  <a:schemeClr val="bg2"/>
                </a:solidFill>
              </a:rPr>
              <a:t>katika</a:t>
            </a:r>
            <a:r>
              <a:rPr lang="en-GB" sz="3600" b="1" dirty="0" smtClean="0">
                <a:solidFill>
                  <a:schemeClr val="bg2"/>
                </a:solidFill>
              </a:rPr>
              <a:t> </a:t>
            </a:r>
            <a:r>
              <a:rPr lang="en-GB" sz="3600" b="1" dirty="0" err="1" smtClean="0">
                <a:solidFill>
                  <a:schemeClr val="bg2"/>
                </a:solidFill>
              </a:rPr>
              <a:t>Ufalme</a:t>
            </a:r>
            <a:r>
              <a:rPr lang="en-GB" sz="3600" b="1" dirty="0" smtClean="0">
                <a:solidFill>
                  <a:schemeClr val="bg2"/>
                </a:solidFill>
              </a:rPr>
              <a:t> </a:t>
            </a:r>
            <a:r>
              <a:rPr lang="en-GB" sz="3600" b="1" dirty="0" err="1" smtClean="0">
                <a:solidFill>
                  <a:schemeClr val="bg2"/>
                </a:solidFill>
              </a:rPr>
              <a:t>wa</a:t>
            </a:r>
            <a:r>
              <a:rPr lang="en-GB" sz="3600" b="1" dirty="0" smtClean="0">
                <a:solidFill>
                  <a:schemeClr val="bg2"/>
                </a:solidFill>
              </a:rPr>
              <a:t> </a:t>
            </a:r>
            <a:r>
              <a:rPr lang="en-GB" sz="3600" b="1" dirty="0" err="1" smtClean="0">
                <a:solidFill>
                  <a:schemeClr val="bg2"/>
                </a:solidFill>
              </a:rPr>
              <a:t>Mungu</a:t>
            </a:r>
            <a:r>
              <a:rPr lang="en-GB" sz="3600" b="1" dirty="0" smtClean="0">
                <a:solidFill>
                  <a:schemeClr val="bg2"/>
                </a:solidFill>
              </a:rPr>
              <a:t> </a:t>
            </a:r>
            <a:r>
              <a:rPr lang="en-GB" sz="3600" b="1" dirty="0" err="1" smtClean="0">
                <a:solidFill>
                  <a:schemeClr val="bg2"/>
                </a:solidFill>
              </a:rPr>
              <a:t>isipokuwa</a:t>
            </a:r>
            <a:r>
              <a:rPr lang="en-GB" sz="3600" b="1" dirty="0" smtClean="0">
                <a:solidFill>
                  <a:schemeClr val="bg2"/>
                </a:solidFill>
              </a:rPr>
              <a:t> </a:t>
            </a:r>
            <a:r>
              <a:rPr lang="en-GB" sz="3600" b="1" dirty="0" err="1" smtClean="0">
                <a:solidFill>
                  <a:schemeClr val="bg2"/>
                </a:solidFill>
              </a:rPr>
              <a:t>amezaliwa</a:t>
            </a:r>
            <a:r>
              <a:rPr lang="en-GB" sz="3600" b="1" dirty="0" smtClean="0">
                <a:solidFill>
                  <a:schemeClr val="bg2"/>
                </a:solidFill>
              </a:rPr>
              <a:t> </a:t>
            </a:r>
            <a:r>
              <a:rPr lang="en-GB" sz="3600" b="1" dirty="0" err="1" smtClean="0">
                <a:solidFill>
                  <a:schemeClr val="bg2"/>
                </a:solidFill>
              </a:rPr>
              <a:t>kwa</a:t>
            </a:r>
            <a:r>
              <a:rPr lang="en-GB" sz="3600" b="1" dirty="0" smtClean="0">
                <a:solidFill>
                  <a:schemeClr val="bg2"/>
                </a:solidFill>
              </a:rPr>
              <a:t> </a:t>
            </a:r>
            <a:r>
              <a:rPr lang="en-GB" sz="3600" b="1" dirty="0" err="1" smtClean="0">
                <a:solidFill>
                  <a:schemeClr val="bg2"/>
                </a:solidFill>
              </a:rPr>
              <a:t>maji</a:t>
            </a:r>
            <a:r>
              <a:rPr lang="en-GB" sz="3600" b="1" dirty="0" smtClean="0">
                <a:solidFill>
                  <a:schemeClr val="bg2"/>
                </a:solidFill>
              </a:rPr>
              <a:t> na </a:t>
            </a:r>
            <a:r>
              <a:rPr lang="en-GB" sz="3600" b="1" dirty="0" err="1" smtClean="0">
                <a:solidFill>
                  <a:schemeClr val="bg2"/>
                </a:solidFill>
              </a:rPr>
              <a:t>kwa</a:t>
            </a:r>
            <a:r>
              <a:rPr lang="en-GB" sz="3600" b="1" dirty="0" smtClean="0">
                <a:solidFill>
                  <a:schemeClr val="bg2"/>
                </a:solidFill>
              </a:rPr>
              <a:t> </a:t>
            </a:r>
            <a:r>
              <a:rPr lang="en-GB" sz="3600" b="1" dirty="0" err="1" smtClean="0">
                <a:solidFill>
                  <a:schemeClr val="bg2"/>
                </a:solidFill>
              </a:rPr>
              <a:t>Roho</a:t>
            </a:r>
            <a:r>
              <a:rPr lang="en-GB" sz="3600" b="1" dirty="0" smtClean="0">
                <a:solidFill>
                  <a:schemeClr val="bg2"/>
                </a:solidFill>
              </a:rPr>
              <a:t> </a:t>
            </a:r>
            <a:endParaRPr lang="en-GB" sz="36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GB" sz="2400" dirty="0" smtClean="0">
                <a:solidFill>
                  <a:schemeClr val="bg2"/>
                </a:solidFill>
              </a:rPr>
              <a:t>Unless we are </a:t>
            </a:r>
            <a:r>
              <a:rPr lang="en-GB" sz="2400" b="1" i="1" dirty="0" smtClean="0">
                <a:solidFill>
                  <a:schemeClr val="bg2"/>
                </a:solidFill>
              </a:rPr>
              <a:t>“washed”, </a:t>
            </a:r>
            <a:r>
              <a:rPr lang="en-GB" sz="2400" dirty="0" smtClean="0">
                <a:solidFill>
                  <a:schemeClr val="bg2"/>
                </a:solidFill>
              </a:rPr>
              <a:t>we have </a:t>
            </a:r>
            <a:r>
              <a:rPr lang="en-GB" sz="2400" b="1" i="1" dirty="0" smtClean="0">
                <a:solidFill>
                  <a:schemeClr val="bg2"/>
                </a:solidFill>
              </a:rPr>
              <a:t>“no part” </a:t>
            </a:r>
            <a:r>
              <a:rPr lang="en-GB" sz="2400" dirty="0" smtClean="0">
                <a:solidFill>
                  <a:schemeClr val="bg2"/>
                </a:solidFill>
              </a:rPr>
              <a:t>in Christ (Jn. 13:8). </a:t>
            </a:r>
            <a:r>
              <a:rPr lang="en-GB" sz="3600" dirty="0" err="1" smtClean="0">
                <a:solidFill>
                  <a:schemeClr val="bg2"/>
                </a:solidFill>
              </a:rPr>
              <a:t>Yesu</a:t>
            </a:r>
            <a:r>
              <a:rPr lang="en-GB" sz="3600" dirty="0" smtClean="0">
                <a:solidFill>
                  <a:schemeClr val="bg2"/>
                </a:solidFill>
              </a:rPr>
              <a:t> </a:t>
            </a:r>
            <a:r>
              <a:rPr lang="en-GB" sz="3600" dirty="0" err="1" smtClean="0">
                <a:solidFill>
                  <a:schemeClr val="bg2"/>
                </a:solidFill>
              </a:rPr>
              <a:t>akamjibu</a:t>
            </a:r>
            <a:r>
              <a:rPr lang="en-GB" sz="3600" dirty="0" smtClean="0">
                <a:solidFill>
                  <a:schemeClr val="bg2"/>
                </a:solidFill>
              </a:rPr>
              <a:t>, ‘‘Kama </a:t>
            </a:r>
            <a:r>
              <a:rPr lang="en-GB" sz="3600" dirty="0" err="1" smtClean="0">
                <a:solidFill>
                  <a:schemeClr val="bg2"/>
                </a:solidFill>
              </a:rPr>
              <a:t>nisipokunawisha</a:t>
            </a:r>
            <a:r>
              <a:rPr lang="en-GB" sz="3600" dirty="0" smtClean="0">
                <a:solidFill>
                  <a:schemeClr val="bg2"/>
                </a:solidFill>
              </a:rPr>
              <a:t>, </a:t>
            </a:r>
            <a:r>
              <a:rPr lang="en-GB" sz="3600" dirty="0" err="1" smtClean="0">
                <a:solidFill>
                  <a:schemeClr val="bg2"/>
                </a:solidFill>
              </a:rPr>
              <a:t>wewe</a:t>
            </a:r>
            <a:r>
              <a:rPr lang="en-GB" sz="3600" dirty="0" smtClean="0">
                <a:solidFill>
                  <a:schemeClr val="bg2"/>
                </a:solidFill>
              </a:rPr>
              <a:t> </a:t>
            </a:r>
            <a:r>
              <a:rPr lang="en-GB" sz="3600" dirty="0" err="1" smtClean="0">
                <a:solidFill>
                  <a:schemeClr val="bg2"/>
                </a:solidFill>
              </a:rPr>
              <a:t>huna</a:t>
            </a:r>
            <a:r>
              <a:rPr lang="en-GB" sz="3600" dirty="0" smtClean="0">
                <a:solidFill>
                  <a:schemeClr val="bg2"/>
                </a:solidFill>
              </a:rPr>
              <a:t> </a:t>
            </a:r>
            <a:r>
              <a:rPr lang="en-GB" sz="3600" dirty="0" err="1" smtClean="0">
                <a:solidFill>
                  <a:schemeClr val="bg2"/>
                </a:solidFill>
              </a:rPr>
              <a:t>sehemu</a:t>
            </a:r>
            <a:r>
              <a:rPr lang="en-GB" sz="3600" dirty="0" smtClean="0">
                <a:solidFill>
                  <a:schemeClr val="bg2"/>
                </a:solidFill>
              </a:rPr>
              <a:t> </a:t>
            </a:r>
            <a:r>
              <a:rPr lang="en-GB" sz="3600" dirty="0" err="1" smtClean="0">
                <a:solidFill>
                  <a:schemeClr val="bg2"/>
                </a:solidFill>
              </a:rPr>
              <a:t>nami</a:t>
            </a:r>
            <a:r>
              <a:rPr lang="en-GB" sz="3600" dirty="0" smtClean="0">
                <a:solidFill>
                  <a:schemeClr val="bg2"/>
                </a:solidFill>
              </a:rPr>
              <a:t>’’.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The Urgent Need for Baptism</a:t>
            </a:r>
          </a:p>
        </p:txBody>
      </p:sp>
      <p:sp>
        <p:nvSpPr>
          <p:cNvPr id="3" name="Content Placeholder 2"/>
          <p:cNvSpPr>
            <a:spLocks noGrp="1"/>
          </p:cNvSpPr>
          <p:nvPr>
            <p:ph idx="1"/>
          </p:nvPr>
        </p:nvSpPr>
        <p:spPr>
          <a:xfrm>
            <a:off x="395288" y="1628775"/>
            <a:ext cx="8229600" cy="4708525"/>
          </a:xfrm>
        </p:spPr>
        <p:txBody>
          <a:bodyPr rtlCol="0">
            <a:normAutofit/>
          </a:bodyPr>
          <a:lstStyle/>
          <a:p>
            <a:pPr marL="548640" indent="-411480" eaLnBrk="1" fontAlgn="auto" hangingPunct="1">
              <a:spcAft>
                <a:spcPts val="0"/>
              </a:spcAft>
              <a:buClr>
                <a:srgbClr val="C00000"/>
              </a:buClr>
              <a:buFont typeface="Wingdings" pitchFamily="2" charset="2"/>
              <a:buChar char="v"/>
              <a:defRPr/>
            </a:pPr>
            <a:r>
              <a:rPr lang="en-GB" sz="2000" dirty="0" smtClean="0">
                <a:solidFill>
                  <a:schemeClr val="bg2"/>
                </a:solidFill>
              </a:rPr>
              <a:t>Paul </a:t>
            </a:r>
            <a:r>
              <a:rPr lang="en-GB" sz="2000" dirty="0" smtClean="0">
                <a:solidFill>
                  <a:schemeClr val="bg2"/>
                </a:solidFill>
              </a:rPr>
              <a:t>received a dramatic vision from Christ which so pricked his conscience that as soon as possible he </a:t>
            </a:r>
            <a:r>
              <a:rPr lang="en-GB" sz="2000" b="1" i="1" dirty="0">
                <a:solidFill>
                  <a:schemeClr val="bg2"/>
                </a:solidFill>
              </a:rPr>
              <a:t>“arose and was baptised” </a:t>
            </a:r>
            <a:r>
              <a:rPr lang="en-GB" sz="2000" dirty="0" smtClean="0">
                <a:solidFill>
                  <a:schemeClr val="bg2"/>
                </a:solidFill>
              </a:rPr>
              <a:t>(Acts 9:18). </a:t>
            </a:r>
            <a:endParaRPr lang="en-GB" sz="20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US" sz="3600" dirty="0" err="1" smtClean="0">
                <a:solidFill>
                  <a:schemeClr val="bg2"/>
                </a:solidFill>
              </a:rPr>
              <a:t>Mtume</a:t>
            </a:r>
            <a:r>
              <a:rPr lang="en-US" sz="3600" dirty="0" smtClean="0">
                <a:solidFill>
                  <a:schemeClr val="bg2"/>
                </a:solidFill>
              </a:rPr>
              <a:t> </a:t>
            </a:r>
            <a:r>
              <a:rPr lang="en-US" sz="3600" dirty="0" smtClean="0">
                <a:solidFill>
                  <a:schemeClr val="bg2"/>
                </a:solidFill>
              </a:rPr>
              <a:t>Paulo </a:t>
            </a:r>
            <a:r>
              <a:rPr lang="en-US" sz="3600" dirty="0" err="1" smtClean="0">
                <a:solidFill>
                  <a:schemeClr val="bg2"/>
                </a:solidFill>
              </a:rPr>
              <a:t>alipata</a:t>
            </a:r>
            <a:r>
              <a:rPr lang="en-US" sz="3600" dirty="0" smtClean="0">
                <a:solidFill>
                  <a:schemeClr val="bg2"/>
                </a:solidFill>
              </a:rPr>
              <a:t> </a:t>
            </a:r>
            <a:r>
              <a:rPr lang="en-US" sz="3600" dirty="0" err="1" smtClean="0">
                <a:solidFill>
                  <a:schemeClr val="bg2"/>
                </a:solidFill>
              </a:rPr>
              <a:t>maono</a:t>
            </a:r>
            <a:r>
              <a:rPr lang="en-US" sz="3600" dirty="0" smtClean="0">
                <a:solidFill>
                  <a:schemeClr val="bg2"/>
                </a:solidFill>
              </a:rPr>
              <a:t> </a:t>
            </a:r>
            <a:r>
              <a:rPr lang="en-US" sz="3600" dirty="0" err="1" smtClean="0">
                <a:solidFill>
                  <a:schemeClr val="bg2"/>
                </a:solidFill>
              </a:rPr>
              <a:t>ya</a:t>
            </a:r>
            <a:r>
              <a:rPr lang="en-US" sz="3600" dirty="0" smtClean="0">
                <a:solidFill>
                  <a:schemeClr val="bg2"/>
                </a:solidFill>
              </a:rPr>
              <a:t> </a:t>
            </a:r>
            <a:r>
              <a:rPr lang="en-US" sz="3600" dirty="0" err="1" smtClean="0">
                <a:solidFill>
                  <a:schemeClr val="bg2"/>
                </a:solidFill>
              </a:rPr>
              <a:t>namna</a:t>
            </a:r>
            <a:r>
              <a:rPr lang="en-US" sz="3600" dirty="0" smtClean="0">
                <a:solidFill>
                  <a:schemeClr val="bg2"/>
                </a:solidFill>
              </a:rPr>
              <a:t> </a:t>
            </a:r>
            <a:r>
              <a:rPr lang="en-US" sz="3600" dirty="0" err="1" smtClean="0">
                <a:solidFill>
                  <a:schemeClr val="bg2"/>
                </a:solidFill>
              </a:rPr>
              <a:t>ya</a:t>
            </a:r>
            <a:r>
              <a:rPr lang="en-US" sz="3600" dirty="0" smtClean="0">
                <a:solidFill>
                  <a:schemeClr val="bg2"/>
                </a:solidFill>
              </a:rPr>
              <a:t> </a:t>
            </a:r>
            <a:r>
              <a:rPr lang="en-US" sz="3600" dirty="0" err="1" smtClean="0">
                <a:solidFill>
                  <a:schemeClr val="bg2"/>
                </a:solidFill>
              </a:rPr>
              <a:t>pekee</a:t>
            </a:r>
            <a:r>
              <a:rPr lang="en-US" sz="3600" dirty="0" smtClean="0">
                <a:solidFill>
                  <a:schemeClr val="bg2"/>
                </a:solidFill>
              </a:rPr>
              <a:t> </a:t>
            </a:r>
            <a:r>
              <a:rPr lang="en-US" sz="3600" dirty="0" err="1" smtClean="0">
                <a:solidFill>
                  <a:schemeClr val="bg2"/>
                </a:solidFill>
              </a:rPr>
              <a:t>toka</a:t>
            </a:r>
            <a:r>
              <a:rPr lang="en-US" sz="3600" dirty="0" smtClean="0">
                <a:solidFill>
                  <a:schemeClr val="bg2"/>
                </a:solidFill>
              </a:rPr>
              <a:t> </a:t>
            </a:r>
            <a:r>
              <a:rPr lang="en-US" sz="3600" dirty="0" err="1" smtClean="0">
                <a:solidFill>
                  <a:schemeClr val="bg2"/>
                </a:solidFill>
              </a:rPr>
              <a:t>kwa</a:t>
            </a:r>
            <a:r>
              <a:rPr lang="en-US" sz="3600" dirty="0" smtClean="0">
                <a:solidFill>
                  <a:schemeClr val="bg2"/>
                </a:solidFill>
              </a:rPr>
              <a:t> </a:t>
            </a:r>
            <a:r>
              <a:rPr lang="en-US" sz="3600" dirty="0" err="1" smtClean="0">
                <a:solidFill>
                  <a:schemeClr val="bg2"/>
                </a:solidFill>
              </a:rPr>
              <a:t>Kristo</a:t>
            </a:r>
            <a:r>
              <a:rPr lang="en-US" sz="3600" dirty="0" smtClean="0">
                <a:solidFill>
                  <a:schemeClr val="bg2"/>
                </a:solidFill>
              </a:rPr>
              <a:t> </a:t>
            </a:r>
            <a:r>
              <a:rPr lang="en-US" sz="3600" dirty="0" err="1" smtClean="0">
                <a:solidFill>
                  <a:schemeClr val="bg2"/>
                </a:solidFill>
              </a:rPr>
              <a:t>yalioichoma</a:t>
            </a:r>
            <a:r>
              <a:rPr lang="en-US" sz="3600" dirty="0" smtClean="0">
                <a:solidFill>
                  <a:schemeClr val="bg2"/>
                </a:solidFill>
              </a:rPr>
              <a:t> </a:t>
            </a:r>
            <a:r>
              <a:rPr lang="en-US" sz="3600" dirty="0" err="1" smtClean="0">
                <a:solidFill>
                  <a:schemeClr val="bg2"/>
                </a:solidFill>
              </a:rPr>
              <a:t>dhamiri</a:t>
            </a:r>
            <a:r>
              <a:rPr lang="en-US" sz="3600" dirty="0" smtClean="0">
                <a:solidFill>
                  <a:schemeClr val="bg2"/>
                </a:solidFill>
              </a:rPr>
              <a:t> </a:t>
            </a:r>
            <a:r>
              <a:rPr lang="en-US" sz="3600" dirty="0" err="1" smtClean="0">
                <a:solidFill>
                  <a:schemeClr val="bg2"/>
                </a:solidFill>
              </a:rPr>
              <a:t>yake</a:t>
            </a:r>
            <a:r>
              <a:rPr lang="en-US" sz="3600" dirty="0" smtClean="0">
                <a:solidFill>
                  <a:schemeClr val="bg2"/>
                </a:solidFill>
              </a:rPr>
              <a:t> </a:t>
            </a:r>
            <a:r>
              <a:rPr lang="en-US" sz="3600" dirty="0" err="1" smtClean="0">
                <a:solidFill>
                  <a:schemeClr val="bg2"/>
                </a:solidFill>
              </a:rPr>
              <a:t>hata</a:t>
            </a:r>
            <a:r>
              <a:rPr lang="en-US" sz="3600" dirty="0" smtClean="0">
                <a:solidFill>
                  <a:schemeClr val="bg2"/>
                </a:solidFill>
              </a:rPr>
              <a:t> </a:t>
            </a:r>
            <a:r>
              <a:rPr lang="en-US" sz="3600" dirty="0" err="1" smtClean="0">
                <a:solidFill>
                  <a:schemeClr val="bg2"/>
                </a:solidFill>
              </a:rPr>
              <a:t>mara</a:t>
            </a:r>
            <a:r>
              <a:rPr lang="en-US" sz="3600" dirty="0" smtClean="0">
                <a:solidFill>
                  <a:schemeClr val="bg2"/>
                </a:solidFill>
              </a:rPr>
              <a:t> </a:t>
            </a:r>
            <a:r>
              <a:rPr lang="en-US" sz="3600" dirty="0" err="1" smtClean="0">
                <a:solidFill>
                  <a:schemeClr val="bg2"/>
                </a:solidFill>
              </a:rPr>
              <a:t>hiyo</a:t>
            </a:r>
            <a:r>
              <a:rPr lang="en-US" sz="3600" dirty="0" smtClean="0">
                <a:solidFill>
                  <a:schemeClr val="bg2"/>
                </a:solidFill>
              </a:rPr>
              <a:t> </a:t>
            </a:r>
            <a:r>
              <a:rPr lang="en-US" sz="3600" dirty="0" err="1" smtClean="0">
                <a:solidFill>
                  <a:schemeClr val="bg2"/>
                </a:solidFill>
              </a:rPr>
              <a:t>ilipowezekana</a:t>
            </a:r>
            <a:r>
              <a:rPr lang="en-US" sz="3600" dirty="0" smtClean="0">
                <a:solidFill>
                  <a:schemeClr val="bg2"/>
                </a:solidFill>
              </a:rPr>
              <a:t> …“</a:t>
            </a:r>
            <a:r>
              <a:rPr lang="en-US" sz="3600" dirty="0" err="1" smtClean="0">
                <a:solidFill>
                  <a:schemeClr val="bg2"/>
                </a:solidFill>
              </a:rPr>
              <a:t>akasimama</a:t>
            </a:r>
            <a:r>
              <a:rPr lang="en-US" sz="3600" dirty="0" smtClean="0">
                <a:solidFill>
                  <a:schemeClr val="bg2"/>
                </a:solidFill>
              </a:rPr>
              <a:t>, </a:t>
            </a:r>
            <a:r>
              <a:rPr lang="en-US" sz="3600" dirty="0" err="1" smtClean="0">
                <a:solidFill>
                  <a:schemeClr val="bg2"/>
                </a:solidFill>
              </a:rPr>
              <a:t>akabatizwa</a:t>
            </a:r>
            <a:r>
              <a:rPr lang="en-US" sz="3600" dirty="0" smtClean="0">
                <a:solidFill>
                  <a:schemeClr val="bg2"/>
                </a:solidFill>
              </a:rPr>
              <a:t>” (</a:t>
            </a:r>
            <a:r>
              <a:rPr lang="en-US" sz="3600" i="1" dirty="0" err="1" smtClean="0">
                <a:solidFill>
                  <a:schemeClr val="bg2"/>
                </a:solidFill>
              </a:rPr>
              <a:t>Mdo</a:t>
            </a:r>
            <a:r>
              <a:rPr lang="en-US" sz="3600" i="1" dirty="0" smtClean="0">
                <a:solidFill>
                  <a:schemeClr val="bg2"/>
                </a:solidFill>
              </a:rPr>
              <a:t> 9:18</a:t>
            </a:r>
            <a:r>
              <a:rPr lang="en-US" sz="3600" dirty="0" smtClean="0">
                <a:solidFill>
                  <a:schemeClr val="bg2"/>
                </a:solidFill>
              </a:rPr>
              <a:t>). </a:t>
            </a:r>
            <a:endParaRPr lang="en-GB" sz="3600" dirty="0" smtClean="0">
              <a:solidFill>
                <a:schemeClr val="bg2"/>
              </a:solidFill>
            </a:endParaRPr>
          </a:p>
          <a:p>
            <a:pPr marL="137160" indent="0" eaLnBrk="1" fontAlgn="auto" hangingPunct="1">
              <a:spcAft>
                <a:spcPts val="0"/>
              </a:spcAft>
              <a:buClr>
                <a:srgbClr val="C00000"/>
              </a:buClr>
              <a:buFont typeface="Wingdings 2"/>
              <a:buNone/>
              <a:defRPr/>
            </a:pPr>
            <a:endParaRPr lang="en-GB" dirty="0" smtClean="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435280" cy="6308725"/>
          </a:xfrm>
        </p:spPr>
        <p:txBody>
          <a:bodyPr/>
          <a:lstStyle/>
          <a:p>
            <a:pPr marL="548640" indent="-411480" eaLnBrk="1" fontAlgn="auto" hangingPunct="1">
              <a:spcAft>
                <a:spcPts val="0"/>
              </a:spcAft>
              <a:buClr>
                <a:srgbClr val="C00000"/>
              </a:buClr>
              <a:buFont typeface="Wingdings" pitchFamily="2" charset="2"/>
              <a:buChar char="v"/>
              <a:defRPr/>
            </a:pPr>
            <a:r>
              <a:rPr lang="en-GB" sz="2000" b="1" i="1" dirty="0" smtClean="0">
                <a:solidFill>
                  <a:schemeClr val="bg2"/>
                </a:solidFill>
              </a:rPr>
              <a:t>“Brothers, what shall we do? Peter said to them: Every one of you should repent and be baptized in the name of Jesus Christ to the remission of your sins… They that received his word were baptized, and there were added in that day about three thousand people </a:t>
            </a:r>
            <a:r>
              <a:rPr lang="en-GB" sz="2000" dirty="0" smtClean="0">
                <a:solidFill>
                  <a:schemeClr val="bg2"/>
                </a:solidFill>
              </a:rPr>
              <a:t>(Acts 2:38-41). </a:t>
            </a:r>
          </a:p>
          <a:p>
            <a:r>
              <a:rPr lang="en-GB" sz="2400" b="1" dirty="0" smtClean="0">
                <a:solidFill>
                  <a:schemeClr val="bg2"/>
                </a:solidFill>
              </a:rPr>
              <a:t>Petro </a:t>
            </a:r>
            <a:r>
              <a:rPr lang="en-GB" sz="2400" b="1" dirty="0" err="1" smtClean="0">
                <a:solidFill>
                  <a:schemeClr val="bg2"/>
                </a:solidFill>
              </a:rPr>
              <a:t>akawajibu</a:t>
            </a:r>
            <a:r>
              <a:rPr lang="en-GB" sz="2400" b="1" dirty="0" smtClean="0">
                <a:solidFill>
                  <a:schemeClr val="bg2"/>
                </a:solidFill>
              </a:rPr>
              <a:t>, “</a:t>
            </a:r>
            <a:r>
              <a:rPr lang="en-GB" sz="2400" b="1" dirty="0" err="1" smtClean="0">
                <a:solidFill>
                  <a:schemeClr val="bg2"/>
                </a:solidFill>
              </a:rPr>
              <a:t>Tubuni</a:t>
            </a:r>
            <a:r>
              <a:rPr lang="en-GB" sz="2400" b="1" dirty="0" smtClean="0">
                <a:solidFill>
                  <a:schemeClr val="bg2"/>
                </a:solidFill>
              </a:rPr>
              <a:t>, </a:t>
            </a:r>
            <a:r>
              <a:rPr lang="en-GB" sz="2400" b="1" dirty="0" err="1" smtClean="0">
                <a:solidFill>
                  <a:schemeClr val="bg2"/>
                </a:solidFill>
              </a:rPr>
              <a:t>mkabatizwe</a:t>
            </a:r>
            <a:r>
              <a:rPr lang="en-GB" sz="2400" b="1" dirty="0" smtClean="0">
                <a:solidFill>
                  <a:schemeClr val="bg2"/>
                </a:solidFill>
              </a:rPr>
              <a:t> </a:t>
            </a:r>
            <a:r>
              <a:rPr lang="en-GB" sz="2400" b="1" dirty="0" err="1" smtClean="0">
                <a:solidFill>
                  <a:schemeClr val="bg2"/>
                </a:solidFill>
              </a:rPr>
              <a:t>kila</a:t>
            </a:r>
            <a:r>
              <a:rPr lang="en-GB" sz="2400" b="1" dirty="0" smtClean="0">
                <a:solidFill>
                  <a:schemeClr val="bg2"/>
                </a:solidFill>
              </a:rPr>
              <a:t> </a:t>
            </a:r>
            <a:r>
              <a:rPr lang="en-GB" sz="2400" b="1" dirty="0" err="1" smtClean="0">
                <a:solidFill>
                  <a:schemeClr val="bg2"/>
                </a:solidFill>
              </a:rPr>
              <a:t>mmoja</a:t>
            </a:r>
            <a:r>
              <a:rPr lang="en-GB" sz="2400" b="1" dirty="0" smtClean="0">
                <a:solidFill>
                  <a:schemeClr val="bg2"/>
                </a:solidFill>
              </a:rPr>
              <a:t> </a:t>
            </a:r>
            <a:r>
              <a:rPr lang="en-GB" sz="2400" b="1" dirty="0" err="1" smtClean="0">
                <a:solidFill>
                  <a:schemeClr val="bg2"/>
                </a:solidFill>
              </a:rPr>
              <a:t>wenu</a:t>
            </a:r>
            <a:r>
              <a:rPr lang="en-GB" sz="2400" b="1" dirty="0" smtClean="0">
                <a:solidFill>
                  <a:schemeClr val="bg2"/>
                </a:solidFill>
              </a:rPr>
              <a:t> </a:t>
            </a:r>
            <a:r>
              <a:rPr lang="en-GB" sz="2400" b="1" dirty="0" err="1" smtClean="0">
                <a:solidFill>
                  <a:schemeClr val="bg2"/>
                </a:solidFill>
              </a:rPr>
              <a:t>abatizwe</a:t>
            </a:r>
            <a:r>
              <a:rPr lang="en-GB" sz="2400" b="1" dirty="0" smtClean="0">
                <a:solidFill>
                  <a:schemeClr val="bg2"/>
                </a:solidFill>
              </a:rPr>
              <a:t> </a:t>
            </a:r>
            <a:r>
              <a:rPr lang="en-GB" sz="2400" b="1" dirty="0" err="1" smtClean="0">
                <a:solidFill>
                  <a:schemeClr val="bg2"/>
                </a:solidFill>
              </a:rPr>
              <a:t>kwa</a:t>
            </a:r>
            <a:r>
              <a:rPr lang="en-GB" sz="2400" b="1" dirty="0" smtClean="0">
                <a:solidFill>
                  <a:schemeClr val="bg2"/>
                </a:solidFill>
              </a:rPr>
              <a:t> </a:t>
            </a:r>
            <a:r>
              <a:rPr lang="en-GB" sz="2400" b="1" dirty="0" err="1" smtClean="0">
                <a:solidFill>
                  <a:schemeClr val="bg2"/>
                </a:solidFill>
              </a:rPr>
              <a:t>jina</a:t>
            </a:r>
            <a:r>
              <a:rPr lang="en-GB" sz="2400" b="1" dirty="0" smtClean="0">
                <a:solidFill>
                  <a:schemeClr val="bg2"/>
                </a:solidFill>
              </a:rPr>
              <a:t> la </a:t>
            </a:r>
            <a:r>
              <a:rPr lang="en-GB" sz="2400" b="1" dirty="0" err="1" smtClean="0">
                <a:solidFill>
                  <a:schemeClr val="bg2"/>
                </a:solidFill>
              </a:rPr>
              <a:t>Yesu</a:t>
            </a:r>
            <a:r>
              <a:rPr lang="en-GB" sz="2400" b="1" dirty="0" smtClean="0">
                <a:solidFill>
                  <a:schemeClr val="bg2"/>
                </a:solidFill>
              </a:rPr>
              <a:t> </a:t>
            </a:r>
            <a:r>
              <a:rPr lang="en-GB" sz="2400" b="1" dirty="0" err="1" smtClean="0">
                <a:solidFill>
                  <a:schemeClr val="bg2"/>
                </a:solidFill>
              </a:rPr>
              <a:t>Kristo</a:t>
            </a:r>
            <a:r>
              <a:rPr lang="en-GB" sz="2400" b="1" dirty="0" smtClean="0">
                <a:solidFill>
                  <a:schemeClr val="bg2"/>
                </a:solidFill>
              </a:rPr>
              <a:t>, </a:t>
            </a:r>
            <a:r>
              <a:rPr lang="en-GB" sz="2400" b="1" dirty="0" err="1" smtClean="0">
                <a:solidFill>
                  <a:schemeClr val="bg2"/>
                </a:solidFill>
              </a:rPr>
              <a:t>ili</a:t>
            </a:r>
            <a:r>
              <a:rPr lang="en-GB" sz="2400" b="1" dirty="0" smtClean="0">
                <a:solidFill>
                  <a:schemeClr val="bg2"/>
                </a:solidFill>
              </a:rPr>
              <a:t> </a:t>
            </a:r>
            <a:r>
              <a:rPr lang="en-GB" sz="2400" b="1" dirty="0" err="1" smtClean="0">
                <a:solidFill>
                  <a:schemeClr val="bg2"/>
                </a:solidFill>
              </a:rPr>
              <a:t>mpate</a:t>
            </a:r>
            <a:r>
              <a:rPr lang="en-GB" sz="2400" b="1" dirty="0" smtClean="0">
                <a:solidFill>
                  <a:schemeClr val="bg2"/>
                </a:solidFill>
              </a:rPr>
              <a:t> </a:t>
            </a:r>
            <a:r>
              <a:rPr lang="en-GB" sz="2400" b="1" dirty="0" err="1" smtClean="0">
                <a:solidFill>
                  <a:schemeClr val="bg2"/>
                </a:solidFill>
              </a:rPr>
              <a:t>kusamehewa</a:t>
            </a:r>
            <a:r>
              <a:rPr lang="en-GB" sz="2400" b="1" dirty="0" smtClean="0">
                <a:solidFill>
                  <a:schemeClr val="bg2"/>
                </a:solidFill>
              </a:rPr>
              <a:t> </a:t>
            </a:r>
            <a:r>
              <a:rPr lang="en-GB" sz="2400" b="1" dirty="0" err="1" smtClean="0">
                <a:solidFill>
                  <a:schemeClr val="bg2"/>
                </a:solidFill>
              </a:rPr>
              <a:t>dhambi</a:t>
            </a:r>
            <a:r>
              <a:rPr lang="en-GB" sz="2400" b="1" dirty="0" smtClean="0">
                <a:solidFill>
                  <a:schemeClr val="bg2"/>
                </a:solidFill>
              </a:rPr>
              <a:t> </a:t>
            </a:r>
            <a:r>
              <a:rPr lang="en-GB" sz="2400" b="1" dirty="0" err="1" smtClean="0">
                <a:solidFill>
                  <a:schemeClr val="bg2"/>
                </a:solidFill>
              </a:rPr>
              <a:t>zenu</a:t>
            </a:r>
            <a:r>
              <a:rPr lang="en-GB" sz="2400" b="1" dirty="0" smtClean="0">
                <a:solidFill>
                  <a:schemeClr val="bg2"/>
                </a:solidFill>
              </a:rPr>
              <a:t>. </a:t>
            </a:r>
            <a:r>
              <a:rPr lang="en-GB" sz="2400" b="1" dirty="0" err="1" smtClean="0">
                <a:solidFill>
                  <a:schemeClr val="bg2"/>
                </a:solidFill>
              </a:rPr>
              <a:t>nanyi</a:t>
            </a:r>
            <a:r>
              <a:rPr lang="en-GB" sz="2400" b="1" dirty="0" smtClean="0">
                <a:solidFill>
                  <a:schemeClr val="bg2"/>
                </a:solidFill>
              </a:rPr>
              <a:t> </a:t>
            </a:r>
            <a:r>
              <a:rPr lang="en-GB" sz="2400" b="1" dirty="0" err="1" smtClean="0">
                <a:solidFill>
                  <a:schemeClr val="bg2"/>
                </a:solidFill>
              </a:rPr>
              <a:t>mtapokea</a:t>
            </a:r>
            <a:r>
              <a:rPr lang="en-GB" sz="2400" b="1" dirty="0" smtClean="0">
                <a:solidFill>
                  <a:schemeClr val="bg2"/>
                </a:solidFill>
              </a:rPr>
              <a:t> </a:t>
            </a:r>
            <a:r>
              <a:rPr lang="en-GB" sz="2400" b="1" dirty="0" err="1" smtClean="0">
                <a:solidFill>
                  <a:schemeClr val="bg2"/>
                </a:solidFill>
              </a:rPr>
              <a:t>kipawa</a:t>
            </a:r>
            <a:r>
              <a:rPr lang="en-GB" sz="2400" b="1" dirty="0" smtClean="0">
                <a:solidFill>
                  <a:schemeClr val="bg2"/>
                </a:solidFill>
              </a:rPr>
              <a:t> cha </a:t>
            </a:r>
            <a:r>
              <a:rPr lang="en-GB" sz="2400" b="1" dirty="0" err="1" smtClean="0">
                <a:solidFill>
                  <a:schemeClr val="bg2"/>
                </a:solidFill>
              </a:rPr>
              <a:t>Roho</a:t>
            </a:r>
            <a:r>
              <a:rPr lang="en-GB" sz="2400" b="1" dirty="0" smtClean="0">
                <a:solidFill>
                  <a:schemeClr val="bg2"/>
                </a:solidFill>
              </a:rPr>
              <a:t> </a:t>
            </a:r>
            <a:r>
              <a:rPr lang="en-GB" sz="2400" b="1" dirty="0" err="1" smtClean="0">
                <a:solidFill>
                  <a:schemeClr val="bg2"/>
                </a:solidFill>
              </a:rPr>
              <a:t>Mtakatifu</a:t>
            </a:r>
            <a:r>
              <a:rPr lang="en-GB" sz="2400" b="1" dirty="0" smtClean="0">
                <a:solidFill>
                  <a:schemeClr val="bg2"/>
                </a:solidFill>
              </a:rPr>
              <a:t>. </a:t>
            </a:r>
            <a:r>
              <a:rPr lang="en-GB" sz="2400" b="1" dirty="0" err="1" smtClean="0">
                <a:solidFill>
                  <a:schemeClr val="bg2"/>
                </a:solidFill>
              </a:rPr>
              <a:t>Kwa</a:t>
            </a:r>
            <a:r>
              <a:rPr lang="en-GB" sz="2400" b="1" dirty="0" smtClean="0">
                <a:solidFill>
                  <a:schemeClr val="bg2"/>
                </a:solidFill>
              </a:rPr>
              <a:t> </a:t>
            </a:r>
            <a:r>
              <a:rPr lang="en-GB" sz="2400" b="1" dirty="0" err="1" smtClean="0">
                <a:solidFill>
                  <a:schemeClr val="bg2"/>
                </a:solidFill>
              </a:rPr>
              <a:t>kuwa</a:t>
            </a:r>
            <a:r>
              <a:rPr lang="en-GB" sz="2400" b="1" dirty="0" smtClean="0">
                <a:solidFill>
                  <a:schemeClr val="bg2"/>
                </a:solidFill>
              </a:rPr>
              <a:t> </a:t>
            </a:r>
            <a:r>
              <a:rPr lang="en-GB" sz="2400" b="1" dirty="0" err="1" smtClean="0">
                <a:solidFill>
                  <a:schemeClr val="bg2"/>
                </a:solidFill>
              </a:rPr>
              <a:t>ahadi</a:t>
            </a:r>
            <a:r>
              <a:rPr lang="en-GB" sz="2400" b="1" dirty="0" smtClean="0">
                <a:solidFill>
                  <a:schemeClr val="bg2"/>
                </a:solidFill>
              </a:rPr>
              <a:t> </a:t>
            </a:r>
            <a:r>
              <a:rPr lang="en-GB" sz="2400" b="1" dirty="0" err="1" smtClean="0">
                <a:solidFill>
                  <a:schemeClr val="bg2"/>
                </a:solidFill>
              </a:rPr>
              <a:t>hii</a:t>
            </a:r>
            <a:r>
              <a:rPr lang="en-GB" sz="2400" b="1" dirty="0" smtClean="0">
                <a:solidFill>
                  <a:schemeClr val="bg2"/>
                </a:solidFill>
              </a:rPr>
              <a:t> </a:t>
            </a:r>
            <a:r>
              <a:rPr lang="en-GB" sz="2400" b="1" dirty="0" err="1" smtClean="0">
                <a:solidFill>
                  <a:schemeClr val="bg2"/>
                </a:solidFill>
              </a:rPr>
              <a:t>ni</a:t>
            </a:r>
            <a:r>
              <a:rPr lang="en-GB" sz="2400" b="1" dirty="0" smtClean="0">
                <a:solidFill>
                  <a:schemeClr val="bg2"/>
                </a:solidFill>
              </a:rPr>
              <a:t> </a:t>
            </a:r>
            <a:r>
              <a:rPr lang="en-GB" sz="2400" b="1" dirty="0" err="1" smtClean="0">
                <a:solidFill>
                  <a:schemeClr val="bg2"/>
                </a:solidFill>
              </a:rPr>
              <a:t>kwa</a:t>
            </a:r>
            <a:r>
              <a:rPr lang="en-GB" sz="2400" b="1" dirty="0" smtClean="0">
                <a:solidFill>
                  <a:schemeClr val="bg2"/>
                </a:solidFill>
              </a:rPr>
              <a:t> </a:t>
            </a:r>
            <a:r>
              <a:rPr lang="en-GB" sz="2400" b="1" dirty="0" err="1" smtClean="0">
                <a:solidFill>
                  <a:schemeClr val="bg2"/>
                </a:solidFill>
              </a:rPr>
              <a:t>ajili</a:t>
            </a:r>
            <a:r>
              <a:rPr lang="en-GB" sz="2400" b="1" dirty="0" smtClean="0">
                <a:solidFill>
                  <a:schemeClr val="bg2"/>
                </a:solidFill>
              </a:rPr>
              <a:t> </a:t>
            </a:r>
            <a:r>
              <a:rPr lang="en-GB" sz="2400" b="1" dirty="0" err="1" smtClean="0">
                <a:solidFill>
                  <a:schemeClr val="bg2"/>
                </a:solidFill>
              </a:rPr>
              <a:t>yenu</a:t>
            </a:r>
            <a:r>
              <a:rPr lang="en-GB" sz="2400" b="1" dirty="0" smtClean="0">
                <a:solidFill>
                  <a:schemeClr val="bg2"/>
                </a:solidFill>
              </a:rPr>
              <a:t> na </a:t>
            </a:r>
            <a:r>
              <a:rPr lang="en-GB" sz="2400" b="1" dirty="0" err="1" smtClean="0">
                <a:solidFill>
                  <a:schemeClr val="bg2"/>
                </a:solidFill>
              </a:rPr>
              <a:t>watoto</a:t>
            </a:r>
            <a:r>
              <a:rPr lang="en-GB" sz="2400" b="1" dirty="0" smtClean="0">
                <a:solidFill>
                  <a:schemeClr val="bg2"/>
                </a:solidFill>
              </a:rPr>
              <a:t> </a:t>
            </a:r>
            <a:r>
              <a:rPr lang="en-GB" sz="2400" b="1" dirty="0" err="1" smtClean="0">
                <a:solidFill>
                  <a:schemeClr val="bg2"/>
                </a:solidFill>
              </a:rPr>
              <a:t>wenu</a:t>
            </a:r>
            <a:r>
              <a:rPr lang="en-GB" sz="2400" b="1" dirty="0" smtClean="0">
                <a:solidFill>
                  <a:schemeClr val="bg2"/>
                </a:solidFill>
              </a:rPr>
              <a:t> na </a:t>
            </a:r>
            <a:r>
              <a:rPr lang="en-GB" sz="2400" b="1" dirty="0" err="1" smtClean="0">
                <a:solidFill>
                  <a:schemeClr val="bg2"/>
                </a:solidFill>
              </a:rPr>
              <a:t>kwa</a:t>
            </a:r>
            <a:r>
              <a:rPr lang="en-GB" sz="2400" b="1" dirty="0" smtClean="0">
                <a:solidFill>
                  <a:schemeClr val="bg2"/>
                </a:solidFill>
              </a:rPr>
              <a:t> wale </a:t>
            </a:r>
            <a:r>
              <a:rPr lang="en-GB" sz="2400" b="1" dirty="0" err="1" smtClean="0">
                <a:solidFill>
                  <a:schemeClr val="bg2"/>
                </a:solidFill>
              </a:rPr>
              <a:t>wote</a:t>
            </a:r>
            <a:r>
              <a:rPr lang="en-GB" sz="2400" b="1" dirty="0" smtClean="0">
                <a:solidFill>
                  <a:schemeClr val="bg2"/>
                </a:solidFill>
              </a:rPr>
              <a:t> </a:t>
            </a:r>
            <a:r>
              <a:rPr lang="en-GB" sz="2400" b="1" dirty="0" err="1" smtClean="0">
                <a:solidFill>
                  <a:schemeClr val="bg2"/>
                </a:solidFill>
              </a:rPr>
              <a:t>walio</a:t>
            </a:r>
            <a:r>
              <a:rPr lang="en-GB" sz="2400" b="1" dirty="0" smtClean="0">
                <a:solidFill>
                  <a:schemeClr val="bg2"/>
                </a:solidFill>
              </a:rPr>
              <a:t> </a:t>
            </a:r>
            <a:r>
              <a:rPr lang="en-GB" sz="2400" b="1" dirty="0" err="1" smtClean="0">
                <a:solidFill>
                  <a:schemeClr val="bg2"/>
                </a:solidFill>
              </a:rPr>
              <a:t>mbali</a:t>
            </a:r>
            <a:r>
              <a:rPr lang="en-GB" sz="2400" b="1" dirty="0" smtClean="0">
                <a:solidFill>
                  <a:schemeClr val="bg2"/>
                </a:solidFill>
              </a:rPr>
              <a:t> na </a:t>
            </a:r>
            <a:r>
              <a:rPr lang="en-GB" sz="2400" b="1" dirty="0" err="1" smtClean="0">
                <a:solidFill>
                  <a:schemeClr val="bg2"/>
                </a:solidFill>
              </a:rPr>
              <a:t>kila</a:t>
            </a:r>
            <a:r>
              <a:rPr lang="en-GB" sz="2400" b="1" dirty="0" smtClean="0">
                <a:solidFill>
                  <a:schemeClr val="bg2"/>
                </a:solidFill>
              </a:rPr>
              <a:t> </a:t>
            </a:r>
            <a:r>
              <a:rPr lang="en-GB" sz="2400" b="1" dirty="0" err="1" smtClean="0">
                <a:solidFill>
                  <a:schemeClr val="bg2"/>
                </a:solidFill>
              </a:rPr>
              <a:t>mtu</a:t>
            </a:r>
            <a:r>
              <a:rPr lang="en-GB" sz="2400" b="1" dirty="0" smtClean="0">
                <a:solidFill>
                  <a:schemeClr val="bg2"/>
                </a:solidFill>
              </a:rPr>
              <a:t> </a:t>
            </a:r>
            <a:r>
              <a:rPr lang="en-GB" sz="2400" b="1" dirty="0" err="1" smtClean="0">
                <a:solidFill>
                  <a:schemeClr val="bg2"/>
                </a:solidFill>
              </a:rPr>
              <a:t>ambaye</a:t>
            </a:r>
            <a:r>
              <a:rPr lang="en-GB" sz="2400" b="1" dirty="0" smtClean="0">
                <a:solidFill>
                  <a:schemeClr val="bg2"/>
                </a:solidFill>
              </a:rPr>
              <a:t> Bwana </a:t>
            </a:r>
            <a:r>
              <a:rPr lang="en-GB" sz="2400" b="1" dirty="0" err="1" smtClean="0">
                <a:solidFill>
                  <a:schemeClr val="bg2"/>
                </a:solidFill>
              </a:rPr>
              <a:t>Mungu</a:t>
            </a:r>
            <a:r>
              <a:rPr lang="en-GB" sz="2400" b="1" dirty="0" smtClean="0">
                <a:solidFill>
                  <a:schemeClr val="bg2"/>
                </a:solidFill>
              </a:rPr>
              <a:t> </a:t>
            </a:r>
            <a:r>
              <a:rPr lang="en-GB" sz="2400" b="1" dirty="0" err="1" smtClean="0">
                <a:solidFill>
                  <a:schemeClr val="bg2"/>
                </a:solidFill>
              </a:rPr>
              <a:t>wetu</a:t>
            </a:r>
            <a:r>
              <a:rPr lang="en-GB" sz="2400" b="1" dirty="0" smtClean="0">
                <a:solidFill>
                  <a:schemeClr val="bg2"/>
                </a:solidFill>
              </a:rPr>
              <a:t> </a:t>
            </a:r>
            <a:r>
              <a:rPr lang="en-GB" sz="2400" b="1" dirty="0" err="1" smtClean="0">
                <a:solidFill>
                  <a:schemeClr val="bg2"/>
                </a:solidFill>
              </a:rPr>
              <a:t>atamwita</a:t>
            </a:r>
            <a:r>
              <a:rPr lang="en-GB" sz="2400" b="1" dirty="0" smtClean="0">
                <a:solidFill>
                  <a:schemeClr val="bg2"/>
                </a:solidFill>
              </a:rPr>
              <a:t> </a:t>
            </a:r>
            <a:r>
              <a:rPr lang="en-GB" sz="2400" b="1" dirty="0" err="1" smtClean="0">
                <a:solidFill>
                  <a:schemeClr val="bg2"/>
                </a:solidFill>
              </a:rPr>
              <a:t>amjie</a:t>
            </a:r>
            <a:r>
              <a:rPr lang="en-GB" sz="2400" b="1" dirty="0" smtClean="0">
                <a:solidFill>
                  <a:schemeClr val="bg2"/>
                </a:solidFill>
              </a:rPr>
              <a:t>.’’ </a:t>
            </a:r>
            <a:r>
              <a:rPr lang="en-GB" sz="2400" b="1" dirty="0" smtClean="0">
                <a:solidFill>
                  <a:schemeClr val="bg2"/>
                </a:solidFill>
              </a:rPr>
              <a:t> Petro </a:t>
            </a:r>
            <a:r>
              <a:rPr lang="en-GB" sz="2400" b="1" dirty="0" err="1" smtClean="0">
                <a:solidFill>
                  <a:schemeClr val="bg2"/>
                </a:solidFill>
              </a:rPr>
              <a:t>akawaonya</a:t>
            </a:r>
            <a:r>
              <a:rPr lang="en-GB" sz="2400" b="1" dirty="0" smtClean="0">
                <a:solidFill>
                  <a:schemeClr val="bg2"/>
                </a:solidFill>
              </a:rPr>
              <a:t> </a:t>
            </a:r>
            <a:r>
              <a:rPr lang="en-GB" sz="2400" b="1" dirty="0" err="1" smtClean="0">
                <a:solidFill>
                  <a:schemeClr val="bg2"/>
                </a:solidFill>
              </a:rPr>
              <a:t>kwa</a:t>
            </a:r>
            <a:r>
              <a:rPr lang="en-GB" sz="2400" b="1" dirty="0" smtClean="0">
                <a:solidFill>
                  <a:schemeClr val="bg2"/>
                </a:solidFill>
              </a:rPr>
              <a:t> </a:t>
            </a:r>
            <a:r>
              <a:rPr lang="en-GB" sz="2400" b="1" dirty="0" err="1" smtClean="0">
                <a:solidFill>
                  <a:schemeClr val="bg2"/>
                </a:solidFill>
              </a:rPr>
              <a:t>maneno</a:t>
            </a:r>
            <a:r>
              <a:rPr lang="en-GB" sz="2400" b="1" dirty="0" smtClean="0">
                <a:solidFill>
                  <a:schemeClr val="bg2"/>
                </a:solidFill>
              </a:rPr>
              <a:t> </a:t>
            </a:r>
            <a:r>
              <a:rPr lang="en-GB" sz="2400" b="1" dirty="0" err="1" smtClean="0">
                <a:solidFill>
                  <a:schemeClr val="bg2"/>
                </a:solidFill>
              </a:rPr>
              <a:t>mengine</a:t>
            </a:r>
            <a:r>
              <a:rPr lang="en-GB" sz="2400" b="1" dirty="0" smtClean="0">
                <a:solidFill>
                  <a:schemeClr val="bg2"/>
                </a:solidFill>
              </a:rPr>
              <a:t> </a:t>
            </a:r>
            <a:r>
              <a:rPr lang="en-GB" sz="2400" b="1" dirty="0" err="1" smtClean="0">
                <a:solidFill>
                  <a:schemeClr val="bg2"/>
                </a:solidFill>
              </a:rPr>
              <a:t>mengi</a:t>
            </a:r>
            <a:r>
              <a:rPr lang="en-GB" sz="2400" b="1" dirty="0" smtClean="0">
                <a:solidFill>
                  <a:schemeClr val="bg2"/>
                </a:solidFill>
              </a:rPr>
              <a:t> na </a:t>
            </a:r>
            <a:r>
              <a:rPr lang="en-GB" sz="2400" b="1" dirty="0" err="1" smtClean="0">
                <a:solidFill>
                  <a:schemeClr val="bg2"/>
                </a:solidFill>
              </a:rPr>
              <a:t>kuwasihi</a:t>
            </a:r>
            <a:r>
              <a:rPr lang="en-GB" sz="2400" b="1" dirty="0" smtClean="0">
                <a:solidFill>
                  <a:schemeClr val="bg2"/>
                </a:solidFill>
              </a:rPr>
              <a:t> </a:t>
            </a:r>
            <a:r>
              <a:rPr lang="en-GB" sz="2400" b="1" dirty="0" err="1" smtClean="0">
                <a:solidFill>
                  <a:schemeClr val="bg2"/>
                </a:solidFill>
              </a:rPr>
              <a:t>akisema</a:t>
            </a:r>
            <a:r>
              <a:rPr lang="en-GB" sz="2400" b="1" dirty="0" smtClean="0">
                <a:solidFill>
                  <a:schemeClr val="bg2"/>
                </a:solidFill>
              </a:rPr>
              <a:t>, “</a:t>
            </a:r>
            <a:r>
              <a:rPr lang="en-GB" sz="2400" b="1" dirty="0" err="1" smtClean="0">
                <a:solidFill>
                  <a:schemeClr val="bg2"/>
                </a:solidFill>
              </a:rPr>
              <a:t>Jiepusheni</a:t>
            </a:r>
            <a:r>
              <a:rPr lang="en-GB" sz="2400" b="1" dirty="0" smtClean="0">
                <a:solidFill>
                  <a:schemeClr val="bg2"/>
                </a:solidFill>
              </a:rPr>
              <a:t> na </a:t>
            </a:r>
            <a:r>
              <a:rPr lang="en-GB" sz="2400" b="1" dirty="0" err="1" smtClean="0">
                <a:solidFill>
                  <a:schemeClr val="bg2"/>
                </a:solidFill>
              </a:rPr>
              <a:t>kizazi</a:t>
            </a:r>
            <a:r>
              <a:rPr lang="en-GB" sz="2400" b="1" dirty="0" smtClean="0">
                <a:solidFill>
                  <a:schemeClr val="bg2"/>
                </a:solidFill>
              </a:rPr>
              <a:t> </a:t>
            </a:r>
            <a:r>
              <a:rPr lang="en-GB" sz="2400" b="1" dirty="0" err="1" smtClean="0">
                <a:solidFill>
                  <a:schemeClr val="bg2"/>
                </a:solidFill>
              </a:rPr>
              <a:t>hiki</a:t>
            </a:r>
            <a:r>
              <a:rPr lang="en-GB" sz="2400" b="1" dirty="0" smtClean="0">
                <a:solidFill>
                  <a:schemeClr val="bg2"/>
                </a:solidFill>
              </a:rPr>
              <a:t> </a:t>
            </a:r>
            <a:r>
              <a:rPr lang="en-GB" sz="2400" b="1" dirty="0" err="1" smtClean="0">
                <a:solidFill>
                  <a:schemeClr val="bg2"/>
                </a:solidFill>
              </a:rPr>
              <a:t>kilichopotoka</a:t>
            </a:r>
            <a:r>
              <a:rPr lang="en-GB" sz="2400" b="1" dirty="0" smtClean="0">
                <a:solidFill>
                  <a:schemeClr val="bg2"/>
                </a:solidFill>
              </a:rPr>
              <a:t>.’’ </a:t>
            </a:r>
            <a:r>
              <a:rPr lang="en-GB" sz="2400" b="1" dirty="0" smtClean="0">
                <a:solidFill>
                  <a:schemeClr val="bg2"/>
                </a:solidFill>
              </a:rPr>
              <a:t>Wale </a:t>
            </a:r>
            <a:r>
              <a:rPr lang="en-GB" sz="2400" b="1" dirty="0" err="1" smtClean="0">
                <a:solidFill>
                  <a:schemeClr val="bg2"/>
                </a:solidFill>
              </a:rPr>
              <a:t>wote</a:t>
            </a:r>
            <a:r>
              <a:rPr lang="en-GB" sz="2400" b="1" dirty="0" smtClean="0">
                <a:solidFill>
                  <a:schemeClr val="bg2"/>
                </a:solidFill>
              </a:rPr>
              <a:t> </a:t>
            </a:r>
            <a:r>
              <a:rPr lang="en-GB" sz="2400" b="1" dirty="0" err="1" smtClean="0">
                <a:solidFill>
                  <a:schemeClr val="bg2"/>
                </a:solidFill>
              </a:rPr>
              <a:t>waliopokea</a:t>
            </a:r>
            <a:r>
              <a:rPr lang="en-GB" sz="2400" b="1" dirty="0" smtClean="0">
                <a:solidFill>
                  <a:schemeClr val="bg2"/>
                </a:solidFill>
              </a:rPr>
              <a:t> </a:t>
            </a:r>
            <a:r>
              <a:rPr lang="en-GB" sz="2400" b="1" dirty="0" err="1" smtClean="0">
                <a:solidFill>
                  <a:schemeClr val="bg2"/>
                </a:solidFill>
              </a:rPr>
              <a:t>ujumbe</a:t>
            </a:r>
            <a:r>
              <a:rPr lang="en-GB" sz="2400" b="1" dirty="0" smtClean="0">
                <a:solidFill>
                  <a:schemeClr val="bg2"/>
                </a:solidFill>
              </a:rPr>
              <a:t> </a:t>
            </a:r>
            <a:r>
              <a:rPr lang="en-GB" sz="2400" b="1" dirty="0" err="1" smtClean="0">
                <a:solidFill>
                  <a:schemeClr val="bg2"/>
                </a:solidFill>
              </a:rPr>
              <a:t>wa</a:t>
            </a:r>
            <a:r>
              <a:rPr lang="en-GB" sz="2400" b="1" dirty="0" smtClean="0">
                <a:solidFill>
                  <a:schemeClr val="bg2"/>
                </a:solidFill>
              </a:rPr>
              <a:t> Petro </a:t>
            </a:r>
            <a:r>
              <a:rPr lang="en-GB" sz="2400" b="1" dirty="0" err="1" smtClean="0">
                <a:solidFill>
                  <a:schemeClr val="bg2"/>
                </a:solidFill>
              </a:rPr>
              <a:t>kwa</a:t>
            </a:r>
            <a:r>
              <a:rPr lang="en-GB" sz="2400" b="1" dirty="0" smtClean="0">
                <a:solidFill>
                  <a:schemeClr val="bg2"/>
                </a:solidFill>
              </a:rPr>
              <a:t> </a:t>
            </a:r>
            <a:r>
              <a:rPr lang="en-GB" sz="2400" b="1" dirty="0" err="1" smtClean="0">
                <a:solidFill>
                  <a:schemeClr val="bg2"/>
                </a:solidFill>
              </a:rPr>
              <a:t>furaha</a:t>
            </a:r>
            <a:r>
              <a:rPr lang="en-GB" sz="2400" b="1" dirty="0" smtClean="0">
                <a:solidFill>
                  <a:schemeClr val="bg2"/>
                </a:solidFill>
              </a:rPr>
              <a:t> </a:t>
            </a:r>
            <a:r>
              <a:rPr lang="en-GB" sz="2400" b="1" dirty="0" err="1" smtClean="0">
                <a:solidFill>
                  <a:schemeClr val="bg2"/>
                </a:solidFill>
              </a:rPr>
              <a:t>wakabatizwa</a:t>
            </a:r>
            <a:r>
              <a:rPr lang="en-GB" sz="2400" b="1" dirty="0" smtClean="0">
                <a:solidFill>
                  <a:schemeClr val="bg2"/>
                </a:solidFill>
              </a:rPr>
              <a:t> na </a:t>
            </a:r>
            <a:r>
              <a:rPr lang="en-GB" sz="2400" b="1" dirty="0" err="1" smtClean="0">
                <a:solidFill>
                  <a:schemeClr val="bg2"/>
                </a:solidFill>
              </a:rPr>
              <a:t>siku</a:t>
            </a:r>
            <a:r>
              <a:rPr lang="en-GB" sz="2400" b="1" dirty="0" smtClean="0">
                <a:solidFill>
                  <a:schemeClr val="bg2"/>
                </a:solidFill>
              </a:rPr>
              <a:t> </a:t>
            </a:r>
            <a:r>
              <a:rPr lang="en-GB" sz="2400" b="1" dirty="0" err="1" smtClean="0">
                <a:solidFill>
                  <a:schemeClr val="bg2"/>
                </a:solidFill>
              </a:rPr>
              <a:t>ile</a:t>
            </a:r>
            <a:r>
              <a:rPr lang="en-GB" sz="2400" b="1" dirty="0" smtClean="0">
                <a:solidFill>
                  <a:schemeClr val="bg2"/>
                </a:solidFill>
              </a:rPr>
              <a:t> </a:t>
            </a:r>
            <a:r>
              <a:rPr lang="en-GB" sz="2400" b="1" dirty="0" err="1" smtClean="0">
                <a:solidFill>
                  <a:schemeClr val="bg2"/>
                </a:solidFill>
              </a:rPr>
              <a:t>waliongezeka</a:t>
            </a:r>
            <a:r>
              <a:rPr lang="en-GB" sz="2400" b="1" dirty="0" smtClean="0">
                <a:solidFill>
                  <a:schemeClr val="bg2"/>
                </a:solidFill>
              </a:rPr>
              <a:t> </a:t>
            </a:r>
            <a:r>
              <a:rPr lang="en-GB" sz="2400" b="1" dirty="0" err="1" smtClean="0">
                <a:solidFill>
                  <a:schemeClr val="bg2"/>
                </a:solidFill>
              </a:rPr>
              <a:t>watu</a:t>
            </a:r>
            <a:r>
              <a:rPr lang="en-GB" sz="2400" b="1" dirty="0" smtClean="0">
                <a:solidFill>
                  <a:schemeClr val="bg2"/>
                </a:solidFill>
              </a:rPr>
              <a:t> </a:t>
            </a:r>
            <a:r>
              <a:rPr lang="en-GB" sz="2400" b="1" dirty="0" err="1" smtClean="0">
                <a:solidFill>
                  <a:schemeClr val="bg2"/>
                </a:solidFill>
              </a:rPr>
              <a:t>wapatao</a:t>
            </a:r>
            <a:r>
              <a:rPr lang="en-GB" sz="2400" b="1" dirty="0" smtClean="0">
                <a:solidFill>
                  <a:schemeClr val="bg2"/>
                </a:solidFill>
              </a:rPr>
              <a:t> 3,000. </a:t>
            </a:r>
            <a:endParaRPr lang="en-GB" sz="2400" dirty="0" smtClean="0">
              <a:solidFill>
                <a:schemeClr val="bg2"/>
              </a:solidFill>
            </a:endParaRP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20688"/>
            <a:ext cx="8229600" cy="5688037"/>
          </a:xfrm>
        </p:spPr>
        <p:txBody>
          <a:bodyPr/>
          <a:lstStyle/>
          <a:p>
            <a:pPr marL="548640" indent="-411480" eaLnBrk="1" fontAlgn="auto" hangingPunct="1">
              <a:spcAft>
                <a:spcPts val="0"/>
              </a:spcAft>
              <a:buClr>
                <a:srgbClr val="C00000"/>
              </a:buClr>
              <a:buFont typeface="Wingdings" pitchFamily="2" charset="2"/>
              <a:buChar char="v"/>
              <a:defRPr/>
            </a:pPr>
            <a:r>
              <a:rPr lang="en-GB" sz="3200" b="1" i="1" dirty="0" smtClean="0">
                <a:solidFill>
                  <a:schemeClr val="bg2"/>
                </a:solidFill>
              </a:rPr>
              <a:t>“Immediately” </a:t>
            </a:r>
            <a:r>
              <a:rPr lang="en-GB" sz="3200" dirty="0" smtClean="0">
                <a:solidFill>
                  <a:schemeClr val="bg2"/>
                </a:solidFill>
              </a:rPr>
              <a:t>people were baptised after understanding and accepting the Gospel (e.g. Acts 8:12, 36-39; 9:18; 10:47; 16:15). </a:t>
            </a:r>
          </a:p>
          <a:p>
            <a:pPr marL="548640" indent="-411480" eaLnBrk="1" fontAlgn="auto" hangingPunct="1">
              <a:spcAft>
                <a:spcPts val="0"/>
              </a:spcAft>
              <a:buClr>
                <a:srgbClr val="C00000"/>
              </a:buClr>
              <a:buFont typeface="Wingdings" pitchFamily="2" charset="2"/>
              <a:buChar char="v"/>
              <a:defRPr/>
            </a:pPr>
            <a:r>
              <a:rPr lang="en-US" sz="3200" dirty="0" err="1" smtClean="0">
                <a:solidFill>
                  <a:schemeClr val="bg2"/>
                </a:solidFill>
              </a:rPr>
              <a:t>Ushahidi</a:t>
            </a:r>
            <a:r>
              <a:rPr lang="en-US" sz="3200" dirty="0" smtClean="0">
                <a:solidFill>
                  <a:schemeClr val="bg2"/>
                </a:solidFill>
              </a:rPr>
              <a:t> </a:t>
            </a:r>
            <a:r>
              <a:rPr lang="en-US" sz="3200" dirty="0" err="1" smtClean="0">
                <a:solidFill>
                  <a:schemeClr val="bg2"/>
                </a:solidFill>
              </a:rPr>
              <a:t>mkubwa</a:t>
            </a:r>
            <a:r>
              <a:rPr lang="en-US" sz="3200" dirty="0" smtClean="0">
                <a:solidFill>
                  <a:schemeClr val="bg2"/>
                </a:solidFill>
              </a:rPr>
              <a:t> </a:t>
            </a:r>
            <a:r>
              <a:rPr lang="en-US" sz="3200" dirty="0" err="1" smtClean="0">
                <a:solidFill>
                  <a:schemeClr val="bg2"/>
                </a:solidFill>
              </a:rPr>
              <a:t>wa</a:t>
            </a:r>
            <a:r>
              <a:rPr lang="en-US" sz="3200" dirty="0" smtClean="0">
                <a:solidFill>
                  <a:schemeClr val="bg2"/>
                </a:solidFill>
              </a:rPr>
              <a:t> </a:t>
            </a:r>
            <a:r>
              <a:rPr lang="en-US" sz="3200" dirty="0" err="1" smtClean="0">
                <a:solidFill>
                  <a:schemeClr val="bg2"/>
                </a:solidFill>
              </a:rPr>
              <a:t>muhimu</a:t>
            </a:r>
            <a:r>
              <a:rPr lang="en-US" sz="3200" dirty="0" smtClean="0">
                <a:solidFill>
                  <a:schemeClr val="bg2"/>
                </a:solidFill>
              </a:rPr>
              <a:t> </a:t>
            </a:r>
            <a:r>
              <a:rPr lang="en-US" sz="3200" dirty="0" err="1" smtClean="0">
                <a:solidFill>
                  <a:schemeClr val="bg2"/>
                </a:solidFill>
              </a:rPr>
              <a:t>kubatizwa</a:t>
            </a:r>
            <a:r>
              <a:rPr lang="en-US" sz="3200" dirty="0" smtClean="0">
                <a:solidFill>
                  <a:schemeClr val="bg2"/>
                </a:solidFill>
              </a:rPr>
              <a:t> </a:t>
            </a:r>
            <a:r>
              <a:rPr lang="en-US" sz="3200" dirty="0" err="1" smtClean="0">
                <a:solidFill>
                  <a:schemeClr val="bg2"/>
                </a:solidFill>
              </a:rPr>
              <a:t>unapatikana</a:t>
            </a:r>
            <a:r>
              <a:rPr lang="en-US" sz="3200" dirty="0" smtClean="0">
                <a:solidFill>
                  <a:schemeClr val="bg2"/>
                </a:solidFill>
              </a:rPr>
              <a:t> </a:t>
            </a:r>
            <a:r>
              <a:rPr lang="en-US" sz="3200" dirty="0" err="1" smtClean="0">
                <a:solidFill>
                  <a:schemeClr val="bg2"/>
                </a:solidFill>
              </a:rPr>
              <a:t>kwa</a:t>
            </a:r>
            <a:r>
              <a:rPr lang="en-US" sz="3200" dirty="0" smtClean="0">
                <a:solidFill>
                  <a:schemeClr val="bg2"/>
                </a:solidFill>
              </a:rPr>
              <a:t> </a:t>
            </a:r>
            <a:r>
              <a:rPr lang="en-US" sz="3200" dirty="0" err="1" smtClean="0">
                <a:solidFill>
                  <a:schemeClr val="bg2"/>
                </a:solidFill>
              </a:rPr>
              <a:t>namna</a:t>
            </a:r>
            <a:r>
              <a:rPr lang="en-US" sz="3200" dirty="0" smtClean="0">
                <a:solidFill>
                  <a:schemeClr val="bg2"/>
                </a:solidFill>
              </a:rPr>
              <a:t> </a:t>
            </a:r>
            <a:r>
              <a:rPr lang="en-US" sz="3200" dirty="0" err="1" smtClean="0">
                <a:solidFill>
                  <a:schemeClr val="bg2"/>
                </a:solidFill>
              </a:rPr>
              <a:t>ambayo</a:t>
            </a:r>
            <a:r>
              <a:rPr lang="en-US" sz="3200" dirty="0" smtClean="0">
                <a:solidFill>
                  <a:schemeClr val="bg2"/>
                </a:solidFill>
              </a:rPr>
              <a:t> </a:t>
            </a:r>
            <a:r>
              <a:rPr lang="en-US" sz="3200" dirty="0" err="1" smtClean="0">
                <a:solidFill>
                  <a:schemeClr val="bg2"/>
                </a:solidFill>
              </a:rPr>
              <a:t>taarifa</a:t>
            </a:r>
            <a:r>
              <a:rPr lang="en-US" sz="3200" dirty="0" smtClean="0">
                <a:solidFill>
                  <a:schemeClr val="bg2"/>
                </a:solidFill>
              </a:rPr>
              <a:t> </a:t>
            </a:r>
            <a:r>
              <a:rPr lang="en-US" sz="3200" dirty="0" err="1" smtClean="0">
                <a:solidFill>
                  <a:schemeClr val="bg2"/>
                </a:solidFill>
              </a:rPr>
              <a:t>inavyokazia</a:t>
            </a:r>
            <a:r>
              <a:rPr lang="en-US" sz="3200" dirty="0" smtClean="0">
                <a:solidFill>
                  <a:schemeClr val="bg2"/>
                </a:solidFill>
              </a:rPr>
              <a:t> </a:t>
            </a:r>
            <a:r>
              <a:rPr lang="en-US" sz="3200" dirty="0" err="1" smtClean="0">
                <a:solidFill>
                  <a:schemeClr val="bg2"/>
                </a:solidFill>
              </a:rPr>
              <a:t>jinsi</a:t>
            </a:r>
            <a:r>
              <a:rPr lang="en-US" sz="3200" dirty="0" smtClean="0">
                <a:solidFill>
                  <a:schemeClr val="bg2"/>
                </a:solidFill>
              </a:rPr>
              <a:t> </a:t>
            </a:r>
            <a:r>
              <a:rPr lang="en-US" sz="3200" dirty="0" err="1" smtClean="0">
                <a:solidFill>
                  <a:schemeClr val="bg2"/>
                </a:solidFill>
              </a:rPr>
              <a:t>gani</a:t>
            </a:r>
            <a:r>
              <a:rPr lang="en-US" sz="3200" dirty="0" smtClean="0">
                <a:solidFill>
                  <a:schemeClr val="bg2"/>
                </a:solidFill>
              </a:rPr>
              <a:t> </a:t>
            </a:r>
            <a:r>
              <a:rPr lang="en-US" sz="3200" dirty="0" err="1" smtClean="0">
                <a:solidFill>
                  <a:schemeClr val="bg2"/>
                </a:solidFill>
              </a:rPr>
              <a:t>watu</a:t>
            </a:r>
            <a:r>
              <a:rPr lang="en-US" sz="3200" dirty="0" smtClean="0">
                <a:solidFill>
                  <a:schemeClr val="bg2"/>
                </a:solidFill>
              </a:rPr>
              <a:t> </a:t>
            </a:r>
            <a:r>
              <a:rPr lang="en-US" sz="3200" dirty="0" err="1" smtClean="0">
                <a:solidFill>
                  <a:schemeClr val="bg2"/>
                </a:solidFill>
              </a:rPr>
              <a:t>mara</a:t>
            </a:r>
            <a:r>
              <a:rPr lang="en-US" sz="3200" dirty="0" smtClean="0">
                <a:solidFill>
                  <a:schemeClr val="bg2"/>
                </a:solidFill>
              </a:rPr>
              <a:t> </a:t>
            </a:r>
            <a:r>
              <a:rPr lang="en-US" sz="3200" dirty="0" err="1" smtClean="0">
                <a:solidFill>
                  <a:schemeClr val="bg2"/>
                </a:solidFill>
              </a:rPr>
              <a:t>wakabatizwa</a:t>
            </a:r>
            <a:r>
              <a:rPr lang="en-US" sz="3200" dirty="0" smtClean="0">
                <a:solidFill>
                  <a:schemeClr val="bg2"/>
                </a:solidFill>
              </a:rPr>
              <a:t> </a:t>
            </a:r>
            <a:r>
              <a:rPr lang="en-US" sz="3200" dirty="0" err="1" smtClean="0">
                <a:solidFill>
                  <a:schemeClr val="bg2"/>
                </a:solidFill>
              </a:rPr>
              <a:t>baada</a:t>
            </a:r>
            <a:r>
              <a:rPr lang="en-US" sz="3200" dirty="0" smtClean="0">
                <a:solidFill>
                  <a:schemeClr val="bg2"/>
                </a:solidFill>
              </a:rPr>
              <a:t> </a:t>
            </a:r>
            <a:r>
              <a:rPr lang="en-US" sz="3200" dirty="0" err="1" smtClean="0">
                <a:solidFill>
                  <a:schemeClr val="bg2"/>
                </a:solidFill>
              </a:rPr>
              <a:t>ya</a:t>
            </a:r>
            <a:r>
              <a:rPr lang="en-US" sz="3200" dirty="0" smtClean="0">
                <a:solidFill>
                  <a:schemeClr val="bg2"/>
                </a:solidFill>
              </a:rPr>
              <a:t> </a:t>
            </a:r>
            <a:r>
              <a:rPr lang="en-US" sz="3200" dirty="0" err="1" smtClean="0">
                <a:solidFill>
                  <a:schemeClr val="bg2"/>
                </a:solidFill>
              </a:rPr>
              <a:t>kupokea</a:t>
            </a:r>
            <a:r>
              <a:rPr lang="en-US" sz="3200" dirty="0" smtClean="0">
                <a:solidFill>
                  <a:schemeClr val="bg2"/>
                </a:solidFill>
              </a:rPr>
              <a:t> </a:t>
            </a:r>
            <a:r>
              <a:rPr lang="en-US" sz="3200" dirty="0" err="1" smtClean="0">
                <a:solidFill>
                  <a:schemeClr val="bg2"/>
                </a:solidFill>
              </a:rPr>
              <a:t>Injili</a:t>
            </a:r>
            <a:r>
              <a:rPr lang="en-US" sz="3200" dirty="0" smtClean="0">
                <a:solidFill>
                  <a:schemeClr val="bg2"/>
                </a:solidFill>
              </a:rPr>
              <a:t> (</a:t>
            </a:r>
            <a:r>
              <a:rPr lang="en-US" sz="3200" dirty="0" err="1" smtClean="0">
                <a:solidFill>
                  <a:schemeClr val="bg2"/>
                </a:solidFill>
              </a:rPr>
              <a:t>k.m</a:t>
            </a:r>
            <a:r>
              <a:rPr lang="en-US" sz="3200" dirty="0" smtClean="0">
                <a:solidFill>
                  <a:schemeClr val="bg2"/>
                </a:solidFill>
              </a:rPr>
              <a:t>. </a:t>
            </a:r>
            <a:r>
              <a:rPr lang="en-US" sz="3200" b="1" i="1" dirty="0" err="1" smtClean="0">
                <a:solidFill>
                  <a:schemeClr val="bg2"/>
                </a:solidFill>
              </a:rPr>
              <a:t>Mdo</a:t>
            </a:r>
            <a:r>
              <a:rPr lang="en-US" sz="3200" b="1" i="1" dirty="0" smtClean="0">
                <a:solidFill>
                  <a:schemeClr val="bg2"/>
                </a:solidFill>
              </a:rPr>
              <a:t> 8:12, 36-39; 9:18; 10:47; 16:15</a:t>
            </a:r>
            <a:r>
              <a:rPr lang="en-US" sz="3200" dirty="0" smtClean="0">
                <a:solidFill>
                  <a:schemeClr val="bg2"/>
                </a:solidFill>
              </a:rPr>
              <a:t>).</a:t>
            </a:r>
            <a:endParaRPr lang="en-GB" sz="32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endParaRPr lang="en-GB" dirty="0" smtClean="0">
              <a:solidFill>
                <a:schemeClr val="bg2"/>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smtClean="0">
              <a:solidFill>
                <a:schemeClr val="accent1">
                  <a:lumMod val="75000"/>
                </a:schemeClr>
              </a:solidFill>
            </a:endParaRP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Lidia</a:t>
            </a:r>
            <a:endParaRPr lang="en-GB" dirty="0" smtClean="0">
              <a:solidFill>
                <a:schemeClr val="bg1"/>
              </a:solidFill>
              <a:effectLst/>
            </a:endParaRPr>
          </a:p>
        </p:txBody>
      </p:sp>
      <p:sp>
        <p:nvSpPr>
          <p:cNvPr id="3" name="Content Placeholder 2"/>
          <p:cNvSpPr>
            <a:spLocks noGrp="1"/>
          </p:cNvSpPr>
          <p:nvPr>
            <p:ph idx="1"/>
          </p:nvPr>
        </p:nvSpPr>
        <p:spPr>
          <a:xfrm>
            <a:off x="457200" y="1340768"/>
            <a:ext cx="8363272" cy="5256584"/>
          </a:xfrm>
        </p:spPr>
        <p:txBody>
          <a:bodyPr rtlCol="0">
            <a:normAutofit fontScale="92500"/>
          </a:bodyPr>
          <a:lstStyle/>
          <a:p>
            <a:pPr marL="548640" indent="-411480" eaLnBrk="1" fontAlgn="auto" hangingPunct="1">
              <a:spcAft>
                <a:spcPts val="0"/>
              </a:spcAft>
              <a:buClr>
                <a:srgbClr val="C00000"/>
              </a:buClr>
              <a:buFont typeface="Wingdings" pitchFamily="2" charset="2"/>
              <a:buChar char="v"/>
              <a:defRPr/>
            </a:pPr>
            <a:r>
              <a:rPr lang="en-GB" sz="1600" dirty="0" smtClean="0">
                <a:solidFill>
                  <a:schemeClr val="bg2"/>
                </a:solidFill>
              </a:rPr>
              <a:t>Acts 16:14,15: Lydia heeded </a:t>
            </a:r>
            <a:r>
              <a:rPr lang="en-GB" sz="1600" b="1" i="1" dirty="0">
                <a:solidFill>
                  <a:schemeClr val="bg2"/>
                </a:solidFill>
              </a:rPr>
              <a:t>“the things spoken by Paul. And when she ... (was) baptised…”. </a:t>
            </a:r>
            <a:r>
              <a:rPr lang="en-GB" sz="1600" dirty="0" smtClean="0">
                <a:solidFill>
                  <a:schemeClr val="bg2"/>
                </a:solidFill>
              </a:rPr>
              <a:t>It is </a:t>
            </a:r>
            <a:r>
              <a:rPr lang="en-GB" sz="1600" i="1" dirty="0" smtClean="0">
                <a:solidFill>
                  <a:schemeClr val="bg2"/>
                </a:solidFill>
              </a:rPr>
              <a:t>assumed</a:t>
            </a:r>
            <a:r>
              <a:rPr lang="en-GB" sz="1600" dirty="0" smtClean="0">
                <a:solidFill>
                  <a:schemeClr val="bg2"/>
                </a:solidFill>
              </a:rPr>
              <a:t> that anyone who hears and believes the Gospel will be baptised - the baptism is seen as an inevitable part of response to the preaching of the Gospel. </a:t>
            </a:r>
            <a:endParaRPr lang="en-GB" sz="1600" dirty="0" smtClean="0">
              <a:solidFill>
                <a:schemeClr val="bg2"/>
              </a:solidFill>
            </a:endParaRPr>
          </a:p>
          <a:p>
            <a:pPr marL="548640" indent="-411480" eaLnBrk="1" fontAlgn="auto" hangingPunct="1">
              <a:spcAft>
                <a:spcPts val="0"/>
              </a:spcAft>
              <a:buClr>
                <a:srgbClr val="C00000"/>
              </a:buClr>
              <a:buFont typeface="Wingdings" pitchFamily="2" charset="2"/>
              <a:buChar char="v"/>
              <a:defRPr/>
            </a:pPr>
            <a:r>
              <a:rPr lang="en-GB" b="1" dirty="0" err="1" smtClean="0">
                <a:solidFill>
                  <a:schemeClr val="bg2"/>
                </a:solidFill>
              </a:rPr>
              <a:t>Mmoja</a:t>
            </a:r>
            <a:r>
              <a:rPr lang="en-GB" b="1" dirty="0" smtClean="0">
                <a:solidFill>
                  <a:schemeClr val="bg2"/>
                </a:solidFill>
              </a:rPr>
              <a:t> </a:t>
            </a:r>
            <a:r>
              <a:rPr lang="en-GB" b="1" dirty="0" err="1" smtClean="0">
                <a:solidFill>
                  <a:schemeClr val="bg2"/>
                </a:solidFill>
              </a:rPr>
              <a:t>wa</a:t>
            </a:r>
            <a:r>
              <a:rPr lang="en-GB" b="1" dirty="0" smtClean="0">
                <a:solidFill>
                  <a:schemeClr val="bg2"/>
                </a:solidFill>
              </a:rPr>
              <a:t> wale </a:t>
            </a:r>
            <a:r>
              <a:rPr lang="en-GB" b="1" dirty="0" err="1" smtClean="0">
                <a:solidFill>
                  <a:schemeClr val="bg2"/>
                </a:solidFill>
              </a:rPr>
              <a:t>wanawake</a:t>
            </a:r>
            <a:r>
              <a:rPr lang="en-GB" b="1" dirty="0" smtClean="0">
                <a:solidFill>
                  <a:schemeClr val="bg2"/>
                </a:solidFill>
              </a:rPr>
              <a:t> </a:t>
            </a:r>
            <a:r>
              <a:rPr lang="en-GB" b="1" dirty="0" err="1" smtClean="0">
                <a:solidFill>
                  <a:schemeClr val="bg2"/>
                </a:solidFill>
              </a:rPr>
              <a:t>waliotusikiliza</a:t>
            </a:r>
            <a:r>
              <a:rPr lang="en-GB" b="1" dirty="0" smtClean="0">
                <a:solidFill>
                  <a:schemeClr val="bg2"/>
                </a:solidFill>
              </a:rPr>
              <a:t> </a:t>
            </a:r>
            <a:r>
              <a:rPr lang="en-GB" b="1" dirty="0" err="1" smtClean="0">
                <a:solidFill>
                  <a:schemeClr val="bg2"/>
                </a:solidFill>
              </a:rPr>
              <a:t>aliitwa</a:t>
            </a:r>
            <a:r>
              <a:rPr lang="en-GB" b="1" dirty="0" smtClean="0">
                <a:solidFill>
                  <a:schemeClr val="bg2"/>
                </a:solidFill>
              </a:rPr>
              <a:t> Lidia, </a:t>
            </a:r>
            <a:r>
              <a:rPr lang="en-GB" b="1" dirty="0" err="1" smtClean="0">
                <a:solidFill>
                  <a:schemeClr val="bg2"/>
                </a:solidFill>
              </a:rPr>
              <a:t>mfanya</a:t>
            </a:r>
            <a:r>
              <a:rPr lang="en-GB" b="1" dirty="0" smtClean="0">
                <a:solidFill>
                  <a:schemeClr val="bg2"/>
                </a:solidFill>
              </a:rPr>
              <a:t> </a:t>
            </a:r>
            <a:r>
              <a:rPr lang="en-GB" b="1" dirty="0" err="1" smtClean="0">
                <a:solidFill>
                  <a:schemeClr val="bg2"/>
                </a:solidFill>
              </a:rPr>
              <a:t>biashara</a:t>
            </a:r>
            <a:r>
              <a:rPr lang="en-GB" b="1" dirty="0" smtClean="0">
                <a:solidFill>
                  <a:schemeClr val="bg2"/>
                </a:solidFill>
              </a:rPr>
              <a:t> </a:t>
            </a:r>
            <a:r>
              <a:rPr lang="en-GB" b="1" dirty="0" err="1" smtClean="0">
                <a:solidFill>
                  <a:schemeClr val="bg2"/>
                </a:solidFill>
              </a:rPr>
              <a:t>wa</a:t>
            </a:r>
            <a:r>
              <a:rPr lang="en-GB" b="1" dirty="0" smtClean="0">
                <a:solidFill>
                  <a:schemeClr val="bg2"/>
                </a:solidFill>
              </a:rPr>
              <a:t> </a:t>
            </a:r>
            <a:r>
              <a:rPr lang="en-GB" b="1" dirty="0" err="1" smtClean="0">
                <a:solidFill>
                  <a:schemeClr val="bg2"/>
                </a:solidFill>
              </a:rPr>
              <a:t>nguo</a:t>
            </a:r>
            <a:r>
              <a:rPr lang="en-GB" b="1" dirty="0" smtClean="0">
                <a:solidFill>
                  <a:schemeClr val="bg2"/>
                </a:solidFill>
              </a:rPr>
              <a:t> </a:t>
            </a:r>
            <a:r>
              <a:rPr lang="en-GB" b="1" dirty="0" err="1" smtClean="0">
                <a:solidFill>
                  <a:schemeClr val="bg2"/>
                </a:solidFill>
              </a:rPr>
              <a:t>za</a:t>
            </a:r>
            <a:r>
              <a:rPr lang="en-GB" b="1" dirty="0" smtClean="0">
                <a:solidFill>
                  <a:schemeClr val="bg2"/>
                </a:solidFill>
              </a:rPr>
              <a:t> </a:t>
            </a:r>
            <a:r>
              <a:rPr lang="en-GB" b="1" dirty="0" err="1" smtClean="0">
                <a:solidFill>
                  <a:schemeClr val="bg2"/>
                </a:solidFill>
              </a:rPr>
              <a:t>zambarau</a:t>
            </a:r>
            <a:r>
              <a:rPr lang="en-GB" b="1" dirty="0" smtClean="0">
                <a:solidFill>
                  <a:schemeClr val="bg2"/>
                </a:solidFill>
              </a:rPr>
              <a:t>, </a:t>
            </a:r>
            <a:r>
              <a:rPr lang="en-GB" b="1" dirty="0" err="1" smtClean="0">
                <a:solidFill>
                  <a:schemeClr val="bg2"/>
                </a:solidFill>
              </a:rPr>
              <a:t>mwenyeji</a:t>
            </a:r>
            <a:r>
              <a:rPr lang="en-GB" b="1" dirty="0" smtClean="0">
                <a:solidFill>
                  <a:schemeClr val="bg2"/>
                </a:solidFill>
              </a:rPr>
              <a:t> </a:t>
            </a:r>
            <a:r>
              <a:rPr lang="en-GB" b="1" dirty="0" err="1" smtClean="0">
                <a:solidFill>
                  <a:schemeClr val="bg2"/>
                </a:solidFill>
              </a:rPr>
              <a:t>wa</a:t>
            </a:r>
            <a:r>
              <a:rPr lang="en-GB" b="1" dirty="0" smtClean="0">
                <a:solidFill>
                  <a:schemeClr val="bg2"/>
                </a:solidFill>
              </a:rPr>
              <a:t> </a:t>
            </a:r>
            <a:r>
              <a:rPr lang="en-GB" b="1" dirty="0" err="1" smtClean="0">
                <a:solidFill>
                  <a:schemeClr val="bg2"/>
                </a:solidFill>
              </a:rPr>
              <a:t>mji</a:t>
            </a:r>
            <a:r>
              <a:rPr lang="en-GB" b="1" dirty="0" smtClean="0">
                <a:solidFill>
                  <a:schemeClr val="bg2"/>
                </a:solidFill>
              </a:rPr>
              <a:t> </a:t>
            </a:r>
            <a:r>
              <a:rPr lang="en-GB" b="1" dirty="0" err="1" smtClean="0">
                <a:solidFill>
                  <a:schemeClr val="bg2"/>
                </a:solidFill>
              </a:rPr>
              <a:t>wa</a:t>
            </a:r>
            <a:r>
              <a:rPr lang="en-GB" b="1" dirty="0" smtClean="0">
                <a:solidFill>
                  <a:schemeClr val="bg2"/>
                </a:solidFill>
              </a:rPr>
              <a:t> </a:t>
            </a:r>
            <a:r>
              <a:rPr lang="en-GB" b="1" dirty="0" err="1" smtClean="0">
                <a:solidFill>
                  <a:schemeClr val="bg2"/>
                </a:solidFill>
              </a:rPr>
              <a:t>Thiatira</a:t>
            </a:r>
            <a:r>
              <a:rPr lang="en-GB" b="1" dirty="0" smtClean="0">
                <a:solidFill>
                  <a:schemeClr val="bg2"/>
                </a:solidFill>
              </a:rPr>
              <a:t>, </a:t>
            </a:r>
            <a:r>
              <a:rPr lang="en-GB" b="1" dirty="0" err="1" smtClean="0">
                <a:solidFill>
                  <a:schemeClr val="bg2"/>
                </a:solidFill>
              </a:rPr>
              <a:t>aliyekuwa</a:t>
            </a:r>
            <a:r>
              <a:rPr lang="en-GB" b="1" dirty="0" smtClean="0">
                <a:solidFill>
                  <a:schemeClr val="bg2"/>
                </a:solidFill>
              </a:rPr>
              <a:t> </a:t>
            </a:r>
            <a:r>
              <a:rPr lang="en-GB" b="1" dirty="0" err="1" smtClean="0">
                <a:solidFill>
                  <a:schemeClr val="bg2"/>
                </a:solidFill>
              </a:rPr>
              <a:t>mcha</a:t>
            </a:r>
            <a:r>
              <a:rPr lang="en-GB" b="1" dirty="0" smtClean="0">
                <a:solidFill>
                  <a:schemeClr val="bg2"/>
                </a:solidFill>
              </a:rPr>
              <a:t> </a:t>
            </a:r>
            <a:r>
              <a:rPr lang="en-GB" b="1" dirty="0" err="1" smtClean="0">
                <a:solidFill>
                  <a:schemeClr val="bg2"/>
                </a:solidFill>
              </a:rPr>
              <a:t>Mungu</a:t>
            </a:r>
            <a:r>
              <a:rPr lang="en-GB" b="1" dirty="0" smtClean="0">
                <a:solidFill>
                  <a:schemeClr val="bg2"/>
                </a:solidFill>
              </a:rPr>
              <a:t>. Bwana </a:t>
            </a:r>
            <a:r>
              <a:rPr lang="en-GB" b="1" dirty="0" err="1" smtClean="0">
                <a:solidFill>
                  <a:schemeClr val="bg2"/>
                </a:solidFill>
              </a:rPr>
              <a:t>akaufungua</a:t>
            </a:r>
            <a:r>
              <a:rPr lang="en-GB" b="1" dirty="0" smtClean="0">
                <a:solidFill>
                  <a:schemeClr val="bg2"/>
                </a:solidFill>
              </a:rPr>
              <a:t> </a:t>
            </a:r>
            <a:r>
              <a:rPr lang="en-GB" b="1" dirty="0" err="1" smtClean="0">
                <a:solidFill>
                  <a:schemeClr val="bg2"/>
                </a:solidFill>
              </a:rPr>
              <a:t>moyo</a:t>
            </a:r>
            <a:r>
              <a:rPr lang="en-GB" b="1" dirty="0" smtClean="0">
                <a:solidFill>
                  <a:schemeClr val="bg2"/>
                </a:solidFill>
              </a:rPr>
              <a:t> wake </a:t>
            </a:r>
            <a:r>
              <a:rPr lang="en-GB" b="1" dirty="0" err="1" smtClean="0">
                <a:solidFill>
                  <a:schemeClr val="bg2"/>
                </a:solidFill>
              </a:rPr>
              <a:t>akaupokea</a:t>
            </a:r>
            <a:r>
              <a:rPr lang="en-GB" b="1" dirty="0" smtClean="0">
                <a:solidFill>
                  <a:schemeClr val="bg2"/>
                </a:solidFill>
              </a:rPr>
              <a:t> </a:t>
            </a:r>
            <a:r>
              <a:rPr lang="en-GB" b="1" dirty="0" err="1" smtClean="0">
                <a:solidFill>
                  <a:schemeClr val="bg2"/>
                </a:solidFill>
              </a:rPr>
              <a:t>ujumbe</a:t>
            </a:r>
            <a:r>
              <a:rPr lang="en-GB" b="1" dirty="0" smtClean="0">
                <a:solidFill>
                  <a:schemeClr val="bg2"/>
                </a:solidFill>
              </a:rPr>
              <a:t> </a:t>
            </a:r>
            <a:r>
              <a:rPr lang="en-GB" b="1" dirty="0" err="1" smtClean="0">
                <a:solidFill>
                  <a:schemeClr val="bg2"/>
                </a:solidFill>
              </a:rPr>
              <a:t>wa</a:t>
            </a:r>
            <a:r>
              <a:rPr lang="en-GB" b="1" dirty="0" smtClean="0">
                <a:solidFill>
                  <a:schemeClr val="bg2"/>
                </a:solidFill>
              </a:rPr>
              <a:t> Paulo. 15Basi </a:t>
            </a:r>
            <a:r>
              <a:rPr lang="en-GB" b="1" dirty="0" err="1" smtClean="0">
                <a:solidFill>
                  <a:schemeClr val="bg2"/>
                </a:solidFill>
              </a:rPr>
              <a:t>alipokwisha</a:t>
            </a:r>
            <a:r>
              <a:rPr lang="en-GB" b="1" dirty="0" smtClean="0">
                <a:solidFill>
                  <a:schemeClr val="bg2"/>
                </a:solidFill>
              </a:rPr>
              <a:t> </a:t>
            </a:r>
            <a:r>
              <a:rPr lang="en-GB" b="1" dirty="0" err="1" smtClean="0">
                <a:solidFill>
                  <a:schemeClr val="bg2"/>
                </a:solidFill>
              </a:rPr>
              <a:t>kubatizwa</a:t>
            </a:r>
            <a:r>
              <a:rPr lang="en-GB" b="1" dirty="0" smtClean="0">
                <a:solidFill>
                  <a:schemeClr val="bg2"/>
                </a:solidFill>
              </a:rPr>
              <a:t> </a:t>
            </a:r>
            <a:r>
              <a:rPr lang="en-GB" b="1" dirty="0" err="1" smtClean="0">
                <a:solidFill>
                  <a:schemeClr val="bg2"/>
                </a:solidFill>
              </a:rPr>
              <a:t>yeye</a:t>
            </a:r>
            <a:r>
              <a:rPr lang="en-GB" b="1" dirty="0" smtClean="0">
                <a:solidFill>
                  <a:schemeClr val="bg2"/>
                </a:solidFill>
              </a:rPr>
              <a:t> na </a:t>
            </a:r>
            <a:r>
              <a:rPr lang="en-GB" b="1" dirty="0" err="1" smtClean="0">
                <a:solidFill>
                  <a:schemeClr val="bg2"/>
                </a:solidFill>
              </a:rPr>
              <a:t>watu</a:t>
            </a:r>
            <a:r>
              <a:rPr lang="en-GB" b="1" dirty="0" smtClean="0">
                <a:solidFill>
                  <a:schemeClr val="bg2"/>
                </a:solidFill>
              </a:rPr>
              <a:t> </a:t>
            </a:r>
            <a:r>
              <a:rPr lang="en-GB" b="1" dirty="0" err="1" smtClean="0">
                <a:solidFill>
                  <a:schemeClr val="bg2"/>
                </a:solidFill>
              </a:rPr>
              <a:t>wa</a:t>
            </a:r>
            <a:r>
              <a:rPr lang="en-GB" b="1" dirty="0" smtClean="0">
                <a:solidFill>
                  <a:schemeClr val="bg2"/>
                </a:solidFill>
              </a:rPr>
              <a:t> </a:t>
            </a:r>
            <a:r>
              <a:rPr lang="en-GB" b="1" dirty="0" err="1" smtClean="0">
                <a:solidFill>
                  <a:schemeClr val="bg2"/>
                </a:solidFill>
              </a:rPr>
              <a:t>nyumbani</a:t>
            </a:r>
            <a:r>
              <a:rPr lang="en-GB" b="1" dirty="0" smtClean="0">
                <a:solidFill>
                  <a:schemeClr val="bg2"/>
                </a:solidFill>
              </a:rPr>
              <a:t> </a:t>
            </a:r>
            <a:r>
              <a:rPr lang="en-GB" b="1" dirty="0" err="1" smtClean="0">
                <a:solidFill>
                  <a:schemeClr val="bg2"/>
                </a:solidFill>
              </a:rPr>
              <a:t>mwake</a:t>
            </a:r>
            <a:r>
              <a:rPr lang="en-GB" b="1" dirty="0" smtClean="0">
                <a:solidFill>
                  <a:schemeClr val="bg2"/>
                </a:solidFill>
              </a:rPr>
              <a:t>, </a:t>
            </a:r>
            <a:r>
              <a:rPr lang="en-GB" b="1" dirty="0" err="1" smtClean="0">
                <a:solidFill>
                  <a:schemeClr val="bg2"/>
                </a:solidFill>
              </a:rPr>
              <a:t>alitukaribisha</a:t>
            </a:r>
            <a:r>
              <a:rPr lang="en-GB" b="1" dirty="0" smtClean="0">
                <a:solidFill>
                  <a:schemeClr val="bg2"/>
                </a:solidFill>
              </a:rPr>
              <a:t> </a:t>
            </a:r>
            <a:r>
              <a:rPr lang="en-GB" b="1" dirty="0" err="1" smtClean="0">
                <a:solidFill>
                  <a:schemeClr val="bg2"/>
                </a:solidFill>
              </a:rPr>
              <a:t>nyumbani</a:t>
            </a:r>
            <a:r>
              <a:rPr lang="en-GB" b="1" dirty="0" smtClean="0">
                <a:solidFill>
                  <a:schemeClr val="bg2"/>
                </a:solidFill>
              </a:rPr>
              <a:t> </a:t>
            </a:r>
            <a:r>
              <a:rPr lang="en-GB" b="1" dirty="0" err="1" smtClean="0">
                <a:solidFill>
                  <a:schemeClr val="bg2"/>
                </a:solidFill>
              </a:rPr>
              <a:t>mwake</a:t>
            </a:r>
            <a:r>
              <a:rPr lang="en-GB" b="1" dirty="0" smtClean="0">
                <a:solidFill>
                  <a:schemeClr val="bg2"/>
                </a:solidFill>
              </a:rPr>
              <a:t> </a:t>
            </a:r>
            <a:r>
              <a:rPr lang="en-GB" b="1" dirty="0" err="1" smtClean="0">
                <a:solidFill>
                  <a:schemeClr val="bg2"/>
                </a:solidFill>
              </a:rPr>
              <a:t>akisema</a:t>
            </a:r>
            <a:r>
              <a:rPr lang="en-GB" b="1" dirty="0" smtClean="0">
                <a:solidFill>
                  <a:schemeClr val="bg2"/>
                </a:solidFill>
              </a:rPr>
              <a:t>, “Kama </a:t>
            </a:r>
            <a:r>
              <a:rPr lang="en-GB" b="1" dirty="0" err="1" smtClean="0">
                <a:solidFill>
                  <a:schemeClr val="bg2"/>
                </a:solidFill>
              </a:rPr>
              <a:t>mmeona</a:t>
            </a:r>
            <a:r>
              <a:rPr lang="en-GB" b="1" dirty="0" smtClean="0">
                <a:solidFill>
                  <a:schemeClr val="bg2"/>
                </a:solidFill>
              </a:rPr>
              <a:t> </a:t>
            </a:r>
            <a:r>
              <a:rPr lang="en-GB" b="1" dirty="0" err="1" smtClean="0">
                <a:solidFill>
                  <a:schemeClr val="bg2"/>
                </a:solidFill>
              </a:rPr>
              <a:t>kweli</a:t>
            </a:r>
            <a:r>
              <a:rPr lang="en-GB" b="1" dirty="0" smtClean="0">
                <a:solidFill>
                  <a:schemeClr val="bg2"/>
                </a:solidFill>
              </a:rPr>
              <a:t> </a:t>
            </a:r>
            <a:r>
              <a:rPr lang="en-GB" b="1" dirty="0" err="1" smtClean="0">
                <a:solidFill>
                  <a:schemeClr val="bg2"/>
                </a:solidFill>
              </a:rPr>
              <a:t>mimi</a:t>
            </a:r>
            <a:r>
              <a:rPr lang="en-GB" b="1" dirty="0" smtClean="0">
                <a:solidFill>
                  <a:schemeClr val="bg2"/>
                </a:solidFill>
              </a:rPr>
              <a:t> </a:t>
            </a:r>
            <a:r>
              <a:rPr lang="en-GB" b="1" dirty="0" err="1" smtClean="0">
                <a:solidFill>
                  <a:schemeClr val="bg2"/>
                </a:solidFill>
              </a:rPr>
              <a:t>nimemwamini</a:t>
            </a:r>
            <a:r>
              <a:rPr lang="en-GB" b="1" dirty="0" smtClean="0">
                <a:solidFill>
                  <a:schemeClr val="bg2"/>
                </a:solidFill>
              </a:rPr>
              <a:t> Bwana, </a:t>
            </a:r>
            <a:r>
              <a:rPr lang="en-GB" b="1" dirty="0" err="1" smtClean="0">
                <a:solidFill>
                  <a:schemeClr val="bg2"/>
                </a:solidFill>
              </a:rPr>
              <a:t>karibuni</a:t>
            </a:r>
            <a:r>
              <a:rPr lang="en-GB" b="1" dirty="0" smtClean="0">
                <a:solidFill>
                  <a:schemeClr val="bg2"/>
                </a:solidFill>
              </a:rPr>
              <a:t> </a:t>
            </a:r>
            <a:r>
              <a:rPr lang="en-GB" b="1" dirty="0" err="1" smtClean="0">
                <a:solidFill>
                  <a:schemeClr val="bg2"/>
                </a:solidFill>
              </a:rPr>
              <a:t>mkae</a:t>
            </a:r>
            <a:r>
              <a:rPr lang="en-GB" b="1" dirty="0" smtClean="0">
                <a:solidFill>
                  <a:schemeClr val="bg2"/>
                </a:solidFill>
              </a:rPr>
              <a:t> </a:t>
            </a:r>
            <a:r>
              <a:rPr lang="en-GB" b="1" dirty="0" err="1" smtClean="0">
                <a:solidFill>
                  <a:schemeClr val="bg2"/>
                </a:solidFill>
              </a:rPr>
              <a:t>nyumbani</a:t>
            </a:r>
            <a:r>
              <a:rPr lang="en-GB" b="1" dirty="0" smtClean="0">
                <a:solidFill>
                  <a:schemeClr val="bg2"/>
                </a:solidFill>
              </a:rPr>
              <a:t> </a:t>
            </a:r>
            <a:r>
              <a:rPr lang="en-GB" b="1" dirty="0" err="1" smtClean="0">
                <a:solidFill>
                  <a:schemeClr val="bg2"/>
                </a:solidFill>
              </a:rPr>
              <a:t>mwangu</a:t>
            </a:r>
            <a:r>
              <a:rPr lang="en-GB" b="1" dirty="0" smtClean="0">
                <a:solidFill>
                  <a:schemeClr val="bg2"/>
                </a:solidFill>
              </a:rPr>
              <a:t>.’’ </a:t>
            </a:r>
            <a:r>
              <a:rPr lang="en-GB" b="1" dirty="0" err="1" smtClean="0">
                <a:solidFill>
                  <a:schemeClr val="bg2"/>
                </a:solidFill>
              </a:rPr>
              <a:t>Naye</a:t>
            </a:r>
            <a:r>
              <a:rPr lang="en-GB" b="1" dirty="0" smtClean="0">
                <a:solidFill>
                  <a:schemeClr val="bg2"/>
                </a:solidFill>
              </a:rPr>
              <a:t> </a:t>
            </a:r>
            <a:r>
              <a:rPr lang="en-GB" b="1" dirty="0" err="1" smtClean="0">
                <a:solidFill>
                  <a:schemeClr val="bg2"/>
                </a:solidFill>
              </a:rPr>
              <a:t>akatushawishi</a:t>
            </a:r>
            <a:r>
              <a:rPr lang="en-GB" b="1" dirty="0" smtClean="0">
                <a:solidFill>
                  <a:schemeClr val="bg2"/>
                </a:solidFill>
              </a:rPr>
              <a:t>. </a:t>
            </a:r>
            <a:endParaRPr lang="en-GB" dirty="0" smtClean="0">
              <a:solidFill>
                <a:schemeClr val="bg2"/>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2414</TotalTime>
  <Words>1529</Words>
  <Application>Microsoft Office PowerPoint</Application>
  <PresentationFormat>On-screen Show (4:3)</PresentationFormat>
  <Paragraphs>111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  MISINGI YA  BIBLIA SOMO LA 10 Kubatizwa Katika Jina La Yesu </vt:lpstr>
      <vt:lpstr>Maana Muhimu Sana Ya Ubatizo</vt:lpstr>
      <vt:lpstr>Slide 3</vt:lpstr>
      <vt:lpstr>Slide 4</vt:lpstr>
      <vt:lpstr>Slide 5</vt:lpstr>
      <vt:lpstr>The Urgent Need for Baptism</vt:lpstr>
      <vt:lpstr>Slide 7</vt:lpstr>
      <vt:lpstr>Slide 8</vt:lpstr>
      <vt:lpstr>Lidia</vt:lpstr>
      <vt:lpstr>Kornelio / Cornelius</vt:lpstr>
      <vt:lpstr>How Should We Be Baptized? / Tubatizwe Jinsi Gani? </vt:lpstr>
      <vt:lpstr>The Meaning of Baptizo / Neno ‘baptizo’</vt:lpstr>
      <vt:lpstr>Enough Water - Stream</vt:lpstr>
      <vt:lpstr>Enough Water - Barrel</vt:lpstr>
      <vt:lpstr>Enough Water - Bath</vt:lpstr>
      <vt:lpstr>Baptism By Immersion  Tubatizwe Jinsi Gani?</vt:lpstr>
      <vt:lpstr>Slide 17</vt:lpstr>
      <vt:lpstr>Slide 18</vt:lpstr>
      <vt:lpstr>Baptism – Beginning of a New Life / Ametuhuisha pamoja na Kristo</vt:lpstr>
      <vt:lpstr>Slide 20</vt:lpstr>
      <vt:lpstr>Romans / Rum. 6:3-5</vt:lpstr>
      <vt:lpstr>Ubatizo / Baptism         Kufufuka / Resurrection</vt:lpstr>
      <vt:lpstr>Arising to a New Life / Ametuhuisha pamoja na Kristo</vt:lpstr>
      <vt:lpstr> </vt:lpstr>
      <vt:lpstr>Slide 25</vt:lpstr>
      <vt:lpstr>Slide 26</vt:lpstr>
      <vt:lpstr>www.biblebasicsonline.com www.carelinks.net Email: info@carelinks.net </vt:lpstr>
      <vt:lpstr>Somo La 10  :  Maswali</vt:lpstr>
      <vt:lpstr>Study 10: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38</cp:revision>
  <dcterms:created xsi:type="dcterms:W3CDTF">2012-04-15T07:06:10Z</dcterms:created>
  <dcterms:modified xsi:type="dcterms:W3CDTF">2012-10-02T19:07:09Z</dcterms:modified>
</cp:coreProperties>
</file>